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7" r:id="rId3"/>
    <p:sldId id="285" r:id="rId4"/>
    <p:sldId id="259" r:id="rId5"/>
    <p:sldId id="260" r:id="rId6"/>
    <p:sldId id="261" r:id="rId7"/>
    <p:sldId id="286" r:id="rId8"/>
    <p:sldId id="290" r:id="rId9"/>
    <p:sldId id="288" r:id="rId10"/>
    <p:sldId id="262" r:id="rId11"/>
    <p:sldId id="263" r:id="rId12"/>
    <p:sldId id="264" r:id="rId13"/>
    <p:sldId id="284" r:id="rId14"/>
    <p:sldId id="258" r:id="rId15"/>
    <p:sldId id="280" r:id="rId16"/>
    <p:sldId id="281" r:id="rId17"/>
    <p:sldId id="282" r:id="rId18"/>
    <p:sldId id="283" r:id="rId19"/>
    <p:sldId id="275" r:id="rId20"/>
    <p:sldId id="272" r:id="rId21"/>
    <p:sldId id="274" r:id="rId22"/>
    <p:sldId id="273" r:id="rId23"/>
    <p:sldId id="271" r:id="rId2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717175"/>
        </a:solidFill>
        <a:effectLst/>
        <a:uFillTx/>
        <a:latin typeface="+mn-lt"/>
        <a:ea typeface="+mn-ea"/>
        <a:cs typeface="+mn-cs"/>
        <a:sym typeface="Arial"/>
      </a:defRPr>
    </a:lvl1pPr>
    <a:lvl2pPr marL="0" marR="0" indent="2286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717175"/>
        </a:solidFill>
        <a:effectLst/>
        <a:uFillTx/>
        <a:latin typeface="+mn-lt"/>
        <a:ea typeface="+mn-ea"/>
        <a:cs typeface="+mn-cs"/>
        <a:sym typeface="Arial"/>
      </a:defRPr>
    </a:lvl2pPr>
    <a:lvl3pPr marL="0" marR="0" indent="4572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717175"/>
        </a:solidFill>
        <a:effectLst/>
        <a:uFillTx/>
        <a:latin typeface="+mn-lt"/>
        <a:ea typeface="+mn-ea"/>
        <a:cs typeface="+mn-cs"/>
        <a:sym typeface="Arial"/>
      </a:defRPr>
    </a:lvl3pPr>
    <a:lvl4pPr marL="0" marR="0" indent="6858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717175"/>
        </a:solidFill>
        <a:effectLst/>
        <a:uFillTx/>
        <a:latin typeface="+mn-lt"/>
        <a:ea typeface="+mn-ea"/>
        <a:cs typeface="+mn-cs"/>
        <a:sym typeface="Arial"/>
      </a:defRPr>
    </a:lvl4pPr>
    <a:lvl5pPr marL="0" marR="0" indent="9144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717175"/>
        </a:solidFill>
        <a:effectLst/>
        <a:uFillTx/>
        <a:latin typeface="+mn-lt"/>
        <a:ea typeface="+mn-ea"/>
        <a:cs typeface="+mn-cs"/>
        <a:sym typeface="Arial"/>
      </a:defRPr>
    </a:lvl5pPr>
    <a:lvl6pPr marL="0" marR="0" indent="11430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717175"/>
        </a:solidFill>
        <a:effectLst/>
        <a:uFillTx/>
        <a:latin typeface="+mn-lt"/>
        <a:ea typeface="+mn-ea"/>
        <a:cs typeface="+mn-cs"/>
        <a:sym typeface="Arial"/>
      </a:defRPr>
    </a:lvl6pPr>
    <a:lvl7pPr marL="0" marR="0" indent="13716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717175"/>
        </a:solidFill>
        <a:effectLst/>
        <a:uFillTx/>
        <a:latin typeface="+mn-lt"/>
        <a:ea typeface="+mn-ea"/>
        <a:cs typeface="+mn-cs"/>
        <a:sym typeface="Arial"/>
      </a:defRPr>
    </a:lvl7pPr>
    <a:lvl8pPr marL="0" marR="0" indent="16002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717175"/>
        </a:solidFill>
        <a:effectLst/>
        <a:uFillTx/>
        <a:latin typeface="+mn-lt"/>
        <a:ea typeface="+mn-ea"/>
        <a:cs typeface="+mn-cs"/>
        <a:sym typeface="Arial"/>
      </a:defRPr>
    </a:lvl8pPr>
    <a:lvl9pPr marL="0" marR="0" indent="18288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717175"/>
        </a:solidFill>
        <a:effectLst/>
        <a:uFillTx/>
        <a:latin typeface="+mn-lt"/>
        <a:ea typeface="+mn-ea"/>
        <a:cs typeface="+mn-cs"/>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67600"/>
    <a:srgbClr val="FFA500"/>
    <a:srgbClr val="673AB7"/>
    <a:srgbClr val="393B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3175" cap="flat">
              <a:solidFill>
                <a:srgbClr val="3797C6"/>
              </a:solidFill>
              <a:prstDash val="solid"/>
              <a:miter lim="400000"/>
            </a:ln>
          </a:top>
          <a:bottom>
            <a:ln w="12700" cap="flat">
              <a:noFill/>
              <a:miter lim="400000"/>
            </a:ln>
          </a:bottom>
          <a:insideH>
            <a:ln w="3175"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3175" cap="flat">
              <a:solidFill>
                <a:srgbClr val="B8B8B8"/>
              </a:solidFill>
              <a:prstDash val="solid"/>
              <a:miter lim="400000"/>
            </a:ln>
          </a:left>
          <a:right>
            <a:ln w="3175" cap="flat">
              <a:solidFill>
                <a:srgbClr val="B8B8B8"/>
              </a:solidFill>
              <a:prstDash val="solid"/>
              <a:miter lim="400000"/>
            </a:ln>
          </a:right>
          <a:top>
            <a:ln w="3175" cap="flat">
              <a:solidFill>
                <a:srgbClr val="B8B8B8"/>
              </a:solidFill>
              <a:prstDash val="solid"/>
              <a:miter lim="400000"/>
            </a:ln>
          </a:top>
          <a:bottom>
            <a:ln w="3175" cap="flat">
              <a:solidFill>
                <a:srgbClr val="B8B8B8"/>
              </a:solidFill>
              <a:prstDash val="solid"/>
              <a:miter lim="400000"/>
            </a:ln>
          </a:bottom>
          <a:insideH>
            <a:ln w="3175" cap="flat">
              <a:solidFill>
                <a:srgbClr val="B8B8B8"/>
              </a:solidFill>
              <a:prstDash val="solid"/>
              <a:miter lim="400000"/>
            </a:ln>
          </a:insideH>
          <a:insideV>
            <a:ln w="3175"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3175" cap="flat">
              <a:solidFill>
                <a:srgbClr val="606060"/>
              </a:solidFill>
              <a:prstDash val="solid"/>
              <a:miter lim="400000"/>
            </a:ln>
          </a:left>
          <a:right>
            <a:ln w="3175" cap="flat">
              <a:solidFill>
                <a:srgbClr val="606060"/>
              </a:solidFill>
              <a:prstDash val="solid"/>
              <a:miter lim="400000"/>
            </a:ln>
          </a:right>
          <a:top>
            <a:ln w="3175" cap="flat">
              <a:solidFill>
                <a:srgbClr val="606060"/>
              </a:solidFill>
              <a:prstDash val="solid"/>
              <a:miter lim="400000"/>
            </a:ln>
          </a:top>
          <a:bottom>
            <a:ln w="3175" cap="flat">
              <a:solidFill>
                <a:srgbClr val="606060"/>
              </a:solidFill>
              <a:prstDash val="solid"/>
              <a:miter lim="400000"/>
            </a:ln>
          </a:bottom>
          <a:insideH>
            <a:ln w="3175" cap="flat">
              <a:solidFill>
                <a:srgbClr val="606060"/>
              </a:solidFill>
              <a:prstDash val="solid"/>
              <a:miter lim="400000"/>
            </a:ln>
          </a:insideH>
          <a:insideV>
            <a:ln w="3175"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3175" cap="flat">
              <a:solidFill>
                <a:srgbClr val="B8B8B8"/>
              </a:solidFill>
              <a:prstDash val="solid"/>
              <a:miter lim="400000"/>
            </a:ln>
          </a:left>
          <a:right>
            <a:ln w="3175" cap="flat">
              <a:solidFill>
                <a:srgbClr val="B8B8B8"/>
              </a:solidFill>
              <a:prstDash val="solid"/>
              <a:miter lim="400000"/>
            </a:ln>
          </a:right>
          <a:top>
            <a:ln w="12700" cap="flat">
              <a:solidFill>
                <a:srgbClr val="606060"/>
              </a:solidFill>
              <a:prstDash val="solid"/>
              <a:miter lim="400000"/>
            </a:ln>
          </a:top>
          <a:bottom>
            <a:ln w="3175" cap="flat">
              <a:solidFill>
                <a:srgbClr val="606060"/>
              </a:solidFill>
              <a:prstDash val="solid"/>
              <a:miter lim="400000"/>
            </a:ln>
          </a:bottom>
          <a:insideH>
            <a:ln w="3175" cap="flat">
              <a:solidFill>
                <a:srgbClr val="B8B8B8"/>
              </a:solidFill>
              <a:prstDash val="solid"/>
              <a:miter lim="400000"/>
            </a:ln>
          </a:insideH>
          <a:insideV>
            <a:ln w="3175"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3175" cap="flat">
              <a:solidFill>
                <a:srgbClr val="606060"/>
              </a:solidFill>
              <a:prstDash val="solid"/>
              <a:miter lim="400000"/>
            </a:ln>
          </a:left>
          <a:right>
            <a:ln w="3175" cap="flat">
              <a:solidFill>
                <a:srgbClr val="606060"/>
              </a:solidFill>
              <a:prstDash val="solid"/>
              <a:miter lim="400000"/>
            </a:ln>
          </a:right>
          <a:top>
            <a:ln w="3175" cap="flat">
              <a:solidFill>
                <a:srgbClr val="606060"/>
              </a:solidFill>
              <a:prstDash val="solid"/>
              <a:miter lim="400000"/>
            </a:ln>
          </a:top>
          <a:bottom>
            <a:ln w="3175" cap="flat">
              <a:solidFill>
                <a:srgbClr val="606060"/>
              </a:solidFill>
              <a:prstDash val="solid"/>
              <a:miter lim="400000"/>
            </a:ln>
          </a:bottom>
          <a:insideH>
            <a:ln w="3175" cap="flat">
              <a:solidFill>
                <a:srgbClr val="606060"/>
              </a:solidFill>
              <a:prstDash val="solid"/>
              <a:miter lim="400000"/>
            </a:ln>
          </a:insideH>
          <a:insideV>
            <a:ln w="3175"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5D5D5D"/>
              </a:solidFill>
              <a:custDash>
                <a:ds d="200000" sp="200000"/>
              </a:custDash>
              <a:miter lim="400000"/>
            </a:ln>
          </a:left>
          <a:right>
            <a:ln w="3175" cap="flat">
              <a:solidFill>
                <a:srgbClr val="5D5D5D"/>
              </a:solidFill>
              <a:custDash>
                <a:ds d="200000" sp="200000"/>
              </a:custDash>
              <a:miter lim="400000"/>
            </a:ln>
          </a:right>
          <a:top>
            <a:ln w="3175" cap="flat">
              <a:solidFill>
                <a:srgbClr val="5D5D5D"/>
              </a:solidFill>
              <a:custDash>
                <a:ds d="200000" sp="200000"/>
              </a:custDash>
              <a:miter lim="400000"/>
            </a:ln>
          </a:top>
          <a:bottom>
            <a:ln w="3175" cap="flat">
              <a:solidFill>
                <a:srgbClr val="5D5D5D"/>
              </a:solidFill>
              <a:custDash>
                <a:ds d="200000" sp="200000"/>
              </a:custDash>
              <a:miter lim="400000"/>
            </a:ln>
          </a:bottom>
          <a:insideH>
            <a:ln w="3175" cap="flat">
              <a:solidFill>
                <a:srgbClr val="5D5D5D"/>
              </a:solidFill>
              <a:custDash>
                <a:ds d="200000" sp="200000"/>
              </a:custDash>
              <a:miter lim="400000"/>
            </a:ln>
          </a:insideH>
          <a:insideV>
            <a:ln w="3175"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Ref idx="minor">
          <a:srgbClr val="FFFFFF"/>
        </a:fontRef>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inor">
          <a:srgbClr val="FFFFFF"/>
        </a:fontRef>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firstCol>
    <a:lastRow>
      <a:tcTxStyle b="on" i="off">
        <a:fontRef idx="minor">
          <a:srgbClr val="FFFFFF"/>
        </a:fontRef>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lastRow>
    <a:firstRow>
      <a:tcTxStyle b="on" i="off">
        <a:fontRef idx="minor">
          <a:srgbClr val="FFFFFF"/>
        </a:fontRef>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inor">
          <a:srgbClr val="FFFFFF"/>
        </a:fontRef>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535761"/>
          </a:solidFill>
        </a:fill>
      </a:tcStyle>
    </a:firstCol>
    <a:lastRow>
      <a:tcTxStyle b="on" i="off">
        <a:fontRef idx="minor">
          <a:srgbClr val="FFFFFF"/>
        </a:fontRef>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909398"/>
          </a:solidFill>
        </a:fill>
      </a:tcStyle>
    </a:lastRow>
    <a:firstRow>
      <a:tcTxStyle b="on" i="off">
        <a:fontRef idx="minor">
          <a:srgbClr val="FFFFFF"/>
        </a:fontRef>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3175" cap="flat">
              <a:solidFill>
                <a:srgbClr val="000000"/>
              </a:solidFill>
              <a:prstDash val="solid"/>
              <a:miter lim="400000"/>
            </a:ln>
          </a:top>
          <a:bottom>
            <a:ln w="12700" cap="flat">
              <a:noFill/>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12700" cap="flat">
              <a:noFill/>
              <a:miter lim="400000"/>
            </a:ln>
          </a:top>
          <a:bottom>
            <a:ln w="3175" cap="flat">
              <a:solidFill>
                <a:srgbClr val="000000"/>
              </a:solidFill>
              <a:prstDash val="solid"/>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653" autoAdjust="0"/>
    <p:restoredTop sz="94668"/>
  </p:normalViewPr>
  <p:slideViewPr>
    <p:cSldViewPr snapToGrid="0">
      <p:cViewPr varScale="1">
        <p:scale>
          <a:sx n="41" d="100"/>
          <a:sy n="41" d="100"/>
        </p:scale>
        <p:origin x="23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ru-RU"/>
  <c:roundedCorners val="0"/>
  <c:style val="2"/>
  <c:chart>
    <c:autoTitleDeleted val="1"/>
    <c:plotArea>
      <c:layout>
        <c:manualLayout>
          <c:layoutTarget val="inner"/>
          <c:xMode val="edge"/>
          <c:yMode val="edge"/>
          <c:x val="8.4393300000000004E-2"/>
          <c:y val="5.8157899999999998E-2"/>
          <c:w val="0.91060700000000006"/>
          <c:h val="0.84546100000000002"/>
        </c:manualLayout>
      </c:layout>
      <c:barChart>
        <c:barDir val="col"/>
        <c:grouping val="stacked"/>
        <c:varyColors val="0"/>
        <c:ser>
          <c:idx val="0"/>
          <c:order val="0"/>
          <c:tx>
            <c:strRef>
              <c:f>Sheet1!$A$2</c:f>
              <c:strCache>
                <c:ptCount val="1"/>
                <c:pt idx="0">
                  <c:v>Region 1</c:v>
                </c:pt>
              </c:strCache>
            </c:strRef>
          </c:tx>
          <c:spPr>
            <a:solidFill>
              <a:srgbClr val="3A3B39"/>
            </a:solidFill>
            <a:ln w="12700" cap="flat">
              <a:noFill/>
              <a:miter lim="400000"/>
            </a:ln>
            <a:effectLst/>
          </c:spPr>
          <c:invertIfNegative val="0"/>
          <c:cat>
            <c:strRef>
              <c:f>Sheet1!$B$1:$E$1</c:f>
              <c:strCache>
                <c:ptCount val="4"/>
                <c:pt idx="0">
                  <c:v>April</c:v>
                </c:pt>
                <c:pt idx="1">
                  <c:v>May</c:v>
                </c:pt>
                <c:pt idx="2">
                  <c:v>June</c:v>
                </c:pt>
                <c:pt idx="3">
                  <c:v>July</c:v>
                </c:pt>
              </c:strCache>
            </c:strRef>
          </c:cat>
          <c:val>
            <c:numRef>
              <c:f>Sheet1!$B$2:$E$2</c:f>
              <c:numCache>
                <c:formatCode>General</c:formatCode>
                <c:ptCount val="4"/>
                <c:pt idx="0">
                  <c:v>27</c:v>
                </c:pt>
                <c:pt idx="1">
                  <c:v>36</c:v>
                </c:pt>
                <c:pt idx="2">
                  <c:v>63</c:v>
                </c:pt>
                <c:pt idx="3">
                  <c:v>143</c:v>
                </c:pt>
              </c:numCache>
            </c:numRef>
          </c:val>
          <c:extLst>
            <c:ext xmlns:c16="http://schemas.microsoft.com/office/drawing/2014/chart" uri="{C3380CC4-5D6E-409C-BE32-E72D297353CC}">
              <c16:uniqueId val="{00000000-4D5C-6C4F-8E3B-383C5C9600A6}"/>
            </c:ext>
          </c:extLst>
        </c:ser>
        <c:ser>
          <c:idx val="1"/>
          <c:order val="1"/>
          <c:tx>
            <c:strRef>
              <c:f>Sheet1!$A$3</c:f>
              <c:strCache>
                <c:ptCount val="1"/>
                <c:pt idx="0">
                  <c:v>Untitled 1</c:v>
                </c:pt>
              </c:strCache>
            </c:strRef>
          </c:tx>
          <c:spPr>
            <a:solidFill>
              <a:srgbClr val="C1C0BE"/>
            </a:solidFill>
            <a:ln w="12700" cap="flat">
              <a:noFill/>
              <a:miter lim="400000"/>
            </a:ln>
            <a:effectLst/>
          </c:spPr>
          <c:invertIfNegative val="0"/>
          <c:cat>
            <c:strRef>
              <c:f>Sheet1!$B$1:$E$1</c:f>
              <c:strCache>
                <c:ptCount val="4"/>
                <c:pt idx="0">
                  <c:v>April</c:v>
                </c:pt>
                <c:pt idx="1">
                  <c:v>May</c:v>
                </c:pt>
                <c:pt idx="2">
                  <c:v>June</c:v>
                </c:pt>
                <c:pt idx="3">
                  <c:v>July</c:v>
                </c:pt>
              </c:strCache>
            </c:strRef>
          </c:cat>
          <c:val>
            <c:numRef>
              <c:f>Sheet1!$B$3:$E$3</c:f>
              <c:numCache>
                <c:formatCode>General</c:formatCode>
                <c:ptCount val="4"/>
                <c:pt idx="0">
                  <c:v>13</c:v>
                </c:pt>
                <c:pt idx="1">
                  <c:v>14</c:v>
                </c:pt>
                <c:pt idx="2">
                  <c:v>15</c:v>
                </c:pt>
                <c:pt idx="3">
                  <c:v>26</c:v>
                </c:pt>
              </c:numCache>
            </c:numRef>
          </c:val>
          <c:extLst>
            <c:ext xmlns:c16="http://schemas.microsoft.com/office/drawing/2014/chart" uri="{C3380CC4-5D6E-409C-BE32-E72D297353CC}">
              <c16:uniqueId val="{00000001-4D5C-6C4F-8E3B-383C5C9600A6}"/>
            </c:ext>
          </c:extLst>
        </c:ser>
        <c:ser>
          <c:idx val="2"/>
          <c:order val="2"/>
          <c:tx>
            <c:strRef>
              <c:f>Sheet1!$A$4</c:f>
              <c:strCache>
                <c:ptCount val="1"/>
                <c:pt idx="0">
                  <c:v>Region 2</c:v>
                </c:pt>
              </c:strCache>
            </c:strRef>
          </c:tx>
          <c:spPr>
            <a:solidFill>
              <a:srgbClr val="C7A57F"/>
            </a:solidFill>
            <a:ln w="12700" cap="flat">
              <a:noFill/>
              <a:miter lim="400000"/>
            </a:ln>
            <a:effectLst/>
          </c:spPr>
          <c:invertIfNegative val="0"/>
          <c:cat>
            <c:strRef>
              <c:f>Sheet1!$B$1:$E$1</c:f>
              <c:strCache>
                <c:ptCount val="4"/>
                <c:pt idx="0">
                  <c:v>April</c:v>
                </c:pt>
                <c:pt idx="1">
                  <c:v>May</c:v>
                </c:pt>
                <c:pt idx="2">
                  <c:v>June</c:v>
                </c:pt>
                <c:pt idx="3">
                  <c:v>July</c:v>
                </c:pt>
              </c:strCache>
            </c:strRef>
          </c:cat>
          <c:val>
            <c:numRef>
              <c:f>Sheet1!$B$4:$E$4</c:f>
              <c:numCache>
                <c:formatCode>General</c:formatCode>
                <c:ptCount val="4"/>
                <c:pt idx="0">
                  <c:v>55</c:v>
                </c:pt>
                <c:pt idx="1">
                  <c:v>43</c:v>
                </c:pt>
                <c:pt idx="2">
                  <c:v>80</c:v>
                </c:pt>
                <c:pt idx="3">
                  <c:v>48</c:v>
                </c:pt>
              </c:numCache>
            </c:numRef>
          </c:val>
          <c:extLst>
            <c:ext xmlns:c16="http://schemas.microsoft.com/office/drawing/2014/chart" uri="{C3380CC4-5D6E-409C-BE32-E72D297353CC}">
              <c16:uniqueId val="{00000002-4D5C-6C4F-8E3B-383C5C9600A6}"/>
            </c:ext>
          </c:extLst>
        </c:ser>
        <c:dLbls>
          <c:showLegendKey val="0"/>
          <c:showVal val="0"/>
          <c:showCatName val="0"/>
          <c:showSerName val="0"/>
          <c:showPercent val="0"/>
          <c:showBubbleSize val="0"/>
        </c:dLbls>
        <c:gapWidth val="200"/>
        <c:overlap val="100"/>
        <c:axId val="2094734552"/>
        <c:axId val="2094734553"/>
      </c:bar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0"/>
          <a:lstStyle/>
          <a:p>
            <a:pPr>
              <a:defRPr sz="2500" b="0" i="0" u="none" strike="noStrike">
                <a:solidFill>
                  <a:srgbClr val="6E706C"/>
                </a:solidFill>
                <a:latin typeface="Arial"/>
              </a:defRPr>
            </a:pPr>
            <a:endParaRPr lang="ru-RU"/>
          </a:p>
        </c:txPr>
        <c:crossAx val="2094734553"/>
        <c:crosses val="autoZero"/>
        <c:auto val="1"/>
        <c:lblAlgn val="ctr"/>
        <c:lblOffset val="100"/>
        <c:noMultiLvlLbl val="1"/>
      </c:catAx>
      <c:valAx>
        <c:axId val="2094734553"/>
        <c:scaling>
          <c:orientation val="minMax"/>
        </c:scaling>
        <c:delete val="0"/>
        <c:axPos val="l"/>
        <c:majorGridlines>
          <c:spPr>
            <a:ln w="12700" cap="flat">
              <a:solidFill>
                <a:srgbClr val="929292"/>
              </a:solidFill>
              <a:custDash>
                <a:ds d="200000" sp="200000"/>
              </a:custDash>
              <a:miter lim="400000"/>
            </a:ln>
          </c:spPr>
        </c:majorGridlines>
        <c:numFmt formatCode="General" sourceLinked="0"/>
        <c:majorTickMark val="none"/>
        <c:minorTickMark val="none"/>
        <c:tickLblPos val="nextTo"/>
        <c:spPr>
          <a:ln w="12700" cap="flat">
            <a:noFill/>
            <a:prstDash val="solid"/>
            <a:miter lim="400000"/>
          </a:ln>
        </c:spPr>
        <c:txPr>
          <a:bodyPr rot="0"/>
          <a:lstStyle/>
          <a:p>
            <a:pPr>
              <a:defRPr sz="2500" b="0" i="0" u="none" strike="noStrike">
                <a:solidFill>
                  <a:srgbClr val="727470"/>
                </a:solidFill>
                <a:latin typeface="Arial"/>
              </a:defRPr>
            </a:pPr>
            <a:endParaRPr lang="ru-RU"/>
          </a:p>
        </c:txPr>
        <c:crossAx val="2094734552"/>
        <c:crosses val="autoZero"/>
        <c:crossBetween val="between"/>
        <c:majorUnit val="75"/>
        <c:minorUnit val="37.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ru-RU"/>
  <c:roundedCorners val="0"/>
  <c:style val="2"/>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C7A57F"/>
            </a:solidFill>
            <a:ln w="12700" cap="flat">
              <a:noFill/>
              <a:miter lim="400000"/>
            </a:ln>
            <a:effectLst/>
          </c:spPr>
          <c:dPt>
            <c:idx val="0"/>
            <c:bubble3D val="0"/>
            <c:extLst>
              <c:ext xmlns:c16="http://schemas.microsoft.com/office/drawing/2014/chart" uri="{C3380CC4-5D6E-409C-BE32-E72D297353CC}">
                <c16:uniqueId val="{00000001-6771-584F-99EB-92810115290E}"/>
              </c:ext>
            </c:extLst>
          </c:dPt>
          <c:dPt>
            <c:idx val="1"/>
            <c:bubble3D val="0"/>
            <c:spPr>
              <a:solidFill>
                <a:srgbClr val="C1C0BE"/>
              </a:solidFill>
              <a:ln w="12700" cap="flat">
                <a:noFill/>
                <a:miter lim="400000"/>
              </a:ln>
              <a:effectLst/>
            </c:spPr>
            <c:extLst>
              <c:ext xmlns:c16="http://schemas.microsoft.com/office/drawing/2014/chart" uri="{C3380CC4-5D6E-409C-BE32-E72D297353CC}">
                <c16:uniqueId val="{00000003-6771-584F-99EB-92810115290E}"/>
              </c:ext>
            </c:extLst>
          </c:dPt>
          <c:dPt>
            <c:idx val="2"/>
            <c:bubble3D val="0"/>
            <c:spPr>
              <a:solidFill>
                <a:srgbClr val="3A3B39"/>
              </a:solidFill>
              <a:ln w="12700" cap="flat">
                <a:noFill/>
                <a:miter lim="400000"/>
              </a:ln>
              <a:effectLst/>
            </c:spPr>
            <c:extLst>
              <c:ext xmlns:c16="http://schemas.microsoft.com/office/drawing/2014/chart" uri="{C3380CC4-5D6E-409C-BE32-E72D297353CC}">
                <c16:uniqueId val="{00000005-6771-584F-99EB-92810115290E}"/>
              </c:ext>
            </c:extLst>
          </c:dPt>
          <c:cat>
            <c:strRef>
              <c:f>Sheet1!$B$1:$D$1</c:f>
              <c:strCache>
                <c:ptCount val="3"/>
                <c:pt idx="0">
                  <c:v>April</c:v>
                </c:pt>
                <c:pt idx="1">
                  <c:v>May</c:v>
                </c:pt>
                <c:pt idx="2">
                  <c:v>June</c:v>
                </c:pt>
              </c:strCache>
            </c:strRef>
          </c:cat>
          <c:val>
            <c:numRef>
              <c:f>Sheet1!$B$2:$D$2</c:f>
              <c:numCache>
                <c:formatCode>General</c:formatCode>
                <c:ptCount val="3"/>
                <c:pt idx="0">
                  <c:v>91</c:v>
                </c:pt>
                <c:pt idx="1">
                  <c:v>76</c:v>
                </c:pt>
                <c:pt idx="2">
                  <c:v>28</c:v>
                </c:pt>
              </c:numCache>
            </c:numRef>
          </c:val>
          <c:extLst>
            <c:ext xmlns:c16="http://schemas.microsoft.com/office/drawing/2014/chart" uri="{C3380CC4-5D6E-409C-BE32-E72D297353CC}">
              <c16:uniqueId val="{00000006-6771-584F-99EB-92810115290E}"/>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jpeg>
</file>

<file path=ppt/media/image3.png>
</file>

<file path=ppt/media/image4.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1143000" y="685800"/>
            <a:ext cx="4572000" cy="3429000"/>
          </a:xfrm>
          <a:prstGeom prst="rect">
            <a:avLst/>
          </a:prstGeom>
        </p:spPr>
        <p:txBody>
          <a:bodyPr/>
          <a:lstStyle/>
          <a:p>
            <a:endParaRPr dirty="0"/>
          </a:p>
        </p:txBody>
      </p:sp>
      <p:sp>
        <p:nvSpPr>
          <p:cNvPr id="85" name="Shape 8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Arial"/>
      </a:defRPr>
    </a:lvl1pPr>
    <a:lvl2pPr indent="228600" defTabSz="457200" latinLnBrk="0">
      <a:lnSpc>
        <a:spcPct val="117999"/>
      </a:lnSpc>
      <a:defRPr sz="2200">
        <a:latin typeface="+mn-lt"/>
        <a:ea typeface="+mn-ea"/>
        <a:cs typeface="+mn-cs"/>
        <a:sym typeface="Arial"/>
      </a:defRPr>
    </a:lvl2pPr>
    <a:lvl3pPr indent="457200" defTabSz="457200" latinLnBrk="0">
      <a:lnSpc>
        <a:spcPct val="117999"/>
      </a:lnSpc>
      <a:defRPr sz="2200">
        <a:latin typeface="+mn-lt"/>
        <a:ea typeface="+mn-ea"/>
        <a:cs typeface="+mn-cs"/>
        <a:sym typeface="Arial"/>
      </a:defRPr>
    </a:lvl3pPr>
    <a:lvl4pPr indent="685800" defTabSz="457200" latinLnBrk="0">
      <a:lnSpc>
        <a:spcPct val="117999"/>
      </a:lnSpc>
      <a:defRPr sz="2200">
        <a:latin typeface="+mn-lt"/>
        <a:ea typeface="+mn-ea"/>
        <a:cs typeface="+mn-cs"/>
        <a:sym typeface="Arial"/>
      </a:defRPr>
    </a:lvl4pPr>
    <a:lvl5pPr indent="914400" defTabSz="457200" latinLnBrk="0">
      <a:lnSpc>
        <a:spcPct val="117999"/>
      </a:lnSpc>
      <a:defRPr sz="2200">
        <a:latin typeface="+mn-lt"/>
        <a:ea typeface="+mn-ea"/>
        <a:cs typeface="+mn-cs"/>
        <a:sym typeface="Arial"/>
      </a:defRPr>
    </a:lvl5pPr>
    <a:lvl6pPr indent="1143000" defTabSz="457200" latinLnBrk="0">
      <a:lnSpc>
        <a:spcPct val="117999"/>
      </a:lnSpc>
      <a:defRPr sz="2200">
        <a:latin typeface="+mn-lt"/>
        <a:ea typeface="+mn-ea"/>
        <a:cs typeface="+mn-cs"/>
        <a:sym typeface="Arial"/>
      </a:defRPr>
    </a:lvl6pPr>
    <a:lvl7pPr indent="1371600" defTabSz="457200" latinLnBrk="0">
      <a:lnSpc>
        <a:spcPct val="117999"/>
      </a:lnSpc>
      <a:defRPr sz="2200">
        <a:latin typeface="+mn-lt"/>
        <a:ea typeface="+mn-ea"/>
        <a:cs typeface="+mn-cs"/>
        <a:sym typeface="Arial"/>
      </a:defRPr>
    </a:lvl7pPr>
    <a:lvl8pPr indent="1600200" defTabSz="457200" latinLnBrk="0">
      <a:lnSpc>
        <a:spcPct val="117999"/>
      </a:lnSpc>
      <a:defRPr sz="2200">
        <a:latin typeface="+mn-lt"/>
        <a:ea typeface="+mn-ea"/>
        <a:cs typeface="+mn-cs"/>
        <a:sym typeface="Arial"/>
      </a:defRPr>
    </a:lvl8pPr>
    <a:lvl9pPr indent="1828800" defTabSz="457200" latinLnBrk="0">
      <a:lnSpc>
        <a:spcPct val="117999"/>
      </a:lnSpc>
      <a:defRPr sz="22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dirty="0"/>
          </a:p>
        </p:txBody>
      </p:sp>
    </p:spTree>
    <p:extLst>
      <p:ext uri="{BB962C8B-B14F-4D97-AF65-F5344CB8AC3E}">
        <p14:creationId xmlns:p14="http://schemas.microsoft.com/office/powerpoint/2010/main" val="3672183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endParaRPr lang="ru-RU" dirty="0"/>
          </a:p>
        </p:txBody>
      </p:sp>
    </p:spTree>
    <p:extLst>
      <p:ext uri="{BB962C8B-B14F-4D97-AF65-F5344CB8AC3E}">
        <p14:creationId xmlns:p14="http://schemas.microsoft.com/office/powerpoint/2010/main" val="2376996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7" name="Slide Number"/>
          <p:cNvSpPr txBox="1">
            <a:spLocks noGrp="1"/>
          </p:cNvSpPr>
          <p:nvPr>
            <p:ph type="sldNum" sz="quarter" idx="2"/>
          </p:nvPr>
        </p:nvSpPr>
        <p:spPr>
          <a:xfrm>
            <a:off x="11973272" y="11525250"/>
            <a:ext cx="427931" cy="421830"/>
          </a:xfrm>
          <a:prstGeom prst="rect">
            <a:avLst/>
          </a:prstGeom>
        </p:spPr>
        <p:txBody>
          <a:bodyPr wrap="none"/>
          <a:lstStyle>
            <a:lvl1pPr>
              <a:defRPr sz="2400" cap="none" spc="0">
                <a:solidFill>
                  <a:srgbClr val="FFFFFF"/>
                </a:solidFill>
                <a:latin typeface="+mn-lt"/>
                <a:ea typeface="+mn-ea"/>
                <a:cs typeface="+mn-cs"/>
                <a:sym typeface="Arial"/>
              </a:defRPr>
            </a:lvl1pPr>
          </a:lstStyle>
          <a:p>
            <a:fld id="{86CB4B4D-7CA3-9044-876B-883B54F8677D}" type="slidenum">
              <a:t>‹#›</a:t>
            </a:fld>
            <a:endParaRPr dirty="0"/>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Subtitle copy">
    <p:spTree>
      <p:nvGrpSpPr>
        <p:cNvPr id="1" name=""/>
        <p:cNvGrpSpPr/>
        <p:nvPr/>
      </p:nvGrpSpPr>
      <p:grpSpPr>
        <a:xfrm>
          <a:off x="0" y="0"/>
          <a:ext cx="0" cy="0"/>
          <a:chOff x="0" y="0"/>
          <a:chExt cx="0" cy="0"/>
        </a:xfrm>
      </p:grpSpPr>
      <p:sp>
        <p:nvSpPr>
          <p:cNvPr id="24" name="Title Text"/>
          <p:cNvSpPr txBox="1">
            <a:spLocks noGrp="1"/>
          </p:cNvSpPr>
          <p:nvPr>
            <p:ph type="title"/>
          </p:nvPr>
        </p:nvSpPr>
        <p:spPr>
          <a:prstGeom prst="rect">
            <a:avLst/>
          </a:prstGeom>
        </p:spPr>
        <p:txBody>
          <a:bodyPr/>
          <a:lstStyle/>
          <a:p>
            <a:r>
              <a:t>Title Text</a:t>
            </a:r>
          </a:p>
        </p:txBody>
      </p:sp>
      <p:sp>
        <p:nvSpPr>
          <p:cNvPr id="25"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6" name="Slide Number"/>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hite + Photos">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prstGeom prst="rect">
            <a:avLst/>
          </a:prstGeom>
        </p:spPr>
        <p:txBody>
          <a:bodyPr/>
          <a:lstStyle/>
          <a:p>
            <a:fld id="{86CB4B4D-7CA3-9044-876B-883B54F8677D}" type="slidenum">
              <a:t>‹#›</a:t>
            </a:fld>
            <a:endParaRPr dirty="0"/>
          </a:p>
        </p:txBody>
      </p:sp>
      <p:sp>
        <p:nvSpPr>
          <p:cNvPr id="3" name="Picture Placeholder 2">
            <a:extLst>
              <a:ext uri="{FF2B5EF4-FFF2-40B4-BE49-F238E27FC236}">
                <a16:creationId xmlns:a16="http://schemas.microsoft.com/office/drawing/2014/main" id="{6A75B035-BF3D-2176-15E0-BA2BF3908196}"/>
              </a:ext>
            </a:extLst>
          </p:cNvPr>
          <p:cNvSpPr>
            <a:spLocks noGrp="1"/>
          </p:cNvSpPr>
          <p:nvPr>
            <p:ph type="pic" sz="quarter" idx="10"/>
          </p:nvPr>
        </p:nvSpPr>
        <p:spPr>
          <a:xfrm>
            <a:off x="5097752" y="3823278"/>
            <a:ext cx="2689225" cy="2687637"/>
          </a:xfrm>
        </p:spPr>
        <p:txBody>
          <a:bodyPr anchor="ctr"/>
          <a:lstStyle>
            <a:lvl1pPr algn="ctr">
              <a:defRPr/>
            </a:lvl1pPr>
          </a:lstStyle>
          <a:p>
            <a:endParaRPr lang="en-RU"/>
          </a:p>
        </p:txBody>
      </p:sp>
      <p:sp>
        <p:nvSpPr>
          <p:cNvPr id="4" name="Picture Placeholder 2">
            <a:extLst>
              <a:ext uri="{FF2B5EF4-FFF2-40B4-BE49-F238E27FC236}">
                <a16:creationId xmlns:a16="http://schemas.microsoft.com/office/drawing/2014/main" id="{858C0BE4-791C-29AF-E188-C0EC70E2F8DB}"/>
              </a:ext>
            </a:extLst>
          </p:cNvPr>
          <p:cNvSpPr>
            <a:spLocks noGrp="1"/>
          </p:cNvSpPr>
          <p:nvPr>
            <p:ph type="pic" sz="quarter" idx="11"/>
          </p:nvPr>
        </p:nvSpPr>
        <p:spPr>
          <a:xfrm>
            <a:off x="8138825" y="3823278"/>
            <a:ext cx="2689225" cy="2687637"/>
          </a:xfrm>
        </p:spPr>
        <p:txBody>
          <a:bodyPr anchor="ctr"/>
          <a:lstStyle>
            <a:lvl1pPr algn="ctr">
              <a:defRPr/>
            </a:lvl1pPr>
          </a:lstStyle>
          <a:p>
            <a:endParaRPr lang="en-RU"/>
          </a:p>
        </p:txBody>
      </p:sp>
      <p:sp>
        <p:nvSpPr>
          <p:cNvPr id="5" name="Picture Placeholder 2">
            <a:extLst>
              <a:ext uri="{FF2B5EF4-FFF2-40B4-BE49-F238E27FC236}">
                <a16:creationId xmlns:a16="http://schemas.microsoft.com/office/drawing/2014/main" id="{4F0CA2BF-00FC-F549-986F-B6C40DB4A39B}"/>
              </a:ext>
            </a:extLst>
          </p:cNvPr>
          <p:cNvSpPr>
            <a:spLocks noGrp="1"/>
          </p:cNvSpPr>
          <p:nvPr>
            <p:ph type="pic" sz="quarter" idx="12"/>
          </p:nvPr>
        </p:nvSpPr>
        <p:spPr>
          <a:xfrm>
            <a:off x="11179898" y="3823278"/>
            <a:ext cx="2689225" cy="2687637"/>
          </a:xfrm>
        </p:spPr>
        <p:txBody>
          <a:bodyPr anchor="ctr"/>
          <a:lstStyle>
            <a:lvl1pPr algn="ctr">
              <a:defRPr/>
            </a:lvl1pPr>
          </a:lstStyle>
          <a:p>
            <a:endParaRPr lang="en-RU"/>
          </a:p>
        </p:txBody>
      </p:sp>
      <p:sp>
        <p:nvSpPr>
          <p:cNvPr id="6" name="Picture Placeholder 2">
            <a:extLst>
              <a:ext uri="{FF2B5EF4-FFF2-40B4-BE49-F238E27FC236}">
                <a16:creationId xmlns:a16="http://schemas.microsoft.com/office/drawing/2014/main" id="{09CAC739-920A-C74D-5A9B-7F49AD1251AC}"/>
              </a:ext>
            </a:extLst>
          </p:cNvPr>
          <p:cNvSpPr>
            <a:spLocks noGrp="1"/>
          </p:cNvSpPr>
          <p:nvPr>
            <p:ph type="pic" sz="quarter" idx="13"/>
          </p:nvPr>
        </p:nvSpPr>
        <p:spPr>
          <a:xfrm>
            <a:off x="14220971" y="3823278"/>
            <a:ext cx="2689225" cy="2687637"/>
          </a:xfrm>
        </p:spPr>
        <p:txBody>
          <a:bodyPr anchor="ctr"/>
          <a:lstStyle>
            <a:lvl1pPr algn="ctr">
              <a:defRPr/>
            </a:lvl1pPr>
          </a:lstStyle>
          <a:p>
            <a:endParaRPr lang="en-RU"/>
          </a:p>
        </p:txBody>
      </p:sp>
      <p:sp>
        <p:nvSpPr>
          <p:cNvPr id="7" name="Picture Placeholder 2">
            <a:extLst>
              <a:ext uri="{FF2B5EF4-FFF2-40B4-BE49-F238E27FC236}">
                <a16:creationId xmlns:a16="http://schemas.microsoft.com/office/drawing/2014/main" id="{210B5EBC-95E4-FB01-7F4B-93200413E856}"/>
              </a:ext>
            </a:extLst>
          </p:cNvPr>
          <p:cNvSpPr>
            <a:spLocks noGrp="1"/>
          </p:cNvSpPr>
          <p:nvPr>
            <p:ph type="pic" sz="quarter" idx="14"/>
          </p:nvPr>
        </p:nvSpPr>
        <p:spPr>
          <a:xfrm>
            <a:off x="17262043" y="3823278"/>
            <a:ext cx="2689225" cy="2687637"/>
          </a:xfrm>
        </p:spPr>
        <p:txBody>
          <a:bodyPr anchor="ctr"/>
          <a:lstStyle>
            <a:lvl1pPr algn="ctr">
              <a:defRPr/>
            </a:lvl1pPr>
          </a:lstStyle>
          <a:p>
            <a:endParaRPr lang="en-RU"/>
          </a:p>
        </p:txBody>
      </p:sp>
      <p:sp>
        <p:nvSpPr>
          <p:cNvPr id="8" name="Picture Placeholder 2">
            <a:extLst>
              <a:ext uri="{FF2B5EF4-FFF2-40B4-BE49-F238E27FC236}">
                <a16:creationId xmlns:a16="http://schemas.microsoft.com/office/drawing/2014/main" id="{F35DFE09-AAF7-EED5-B87A-29817AA44E88}"/>
              </a:ext>
            </a:extLst>
          </p:cNvPr>
          <p:cNvSpPr>
            <a:spLocks noGrp="1"/>
          </p:cNvSpPr>
          <p:nvPr>
            <p:ph type="pic" sz="quarter" idx="15"/>
          </p:nvPr>
        </p:nvSpPr>
        <p:spPr>
          <a:xfrm>
            <a:off x="5097752" y="6858000"/>
            <a:ext cx="2689225" cy="2687637"/>
          </a:xfrm>
        </p:spPr>
        <p:txBody>
          <a:bodyPr anchor="ctr"/>
          <a:lstStyle>
            <a:lvl1pPr algn="ctr">
              <a:defRPr/>
            </a:lvl1pPr>
          </a:lstStyle>
          <a:p>
            <a:endParaRPr lang="en-RU"/>
          </a:p>
        </p:txBody>
      </p:sp>
      <p:sp>
        <p:nvSpPr>
          <p:cNvPr id="9" name="Picture Placeholder 2">
            <a:extLst>
              <a:ext uri="{FF2B5EF4-FFF2-40B4-BE49-F238E27FC236}">
                <a16:creationId xmlns:a16="http://schemas.microsoft.com/office/drawing/2014/main" id="{C6B5B60B-C1D6-981A-0579-6F87821752AF}"/>
              </a:ext>
            </a:extLst>
          </p:cNvPr>
          <p:cNvSpPr>
            <a:spLocks noGrp="1"/>
          </p:cNvSpPr>
          <p:nvPr>
            <p:ph type="pic" sz="quarter" idx="16"/>
          </p:nvPr>
        </p:nvSpPr>
        <p:spPr>
          <a:xfrm>
            <a:off x="8138825" y="6858000"/>
            <a:ext cx="2689225" cy="2687637"/>
          </a:xfrm>
        </p:spPr>
        <p:txBody>
          <a:bodyPr anchor="ctr"/>
          <a:lstStyle>
            <a:lvl1pPr algn="ctr">
              <a:defRPr/>
            </a:lvl1pPr>
          </a:lstStyle>
          <a:p>
            <a:endParaRPr lang="en-RU"/>
          </a:p>
        </p:txBody>
      </p:sp>
      <p:sp>
        <p:nvSpPr>
          <p:cNvPr id="10" name="Picture Placeholder 2">
            <a:extLst>
              <a:ext uri="{FF2B5EF4-FFF2-40B4-BE49-F238E27FC236}">
                <a16:creationId xmlns:a16="http://schemas.microsoft.com/office/drawing/2014/main" id="{293715DB-80AE-895F-C23D-7C1D7C75DC98}"/>
              </a:ext>
            </a:extLst>
          </p:cNvPr>
          <p:cNvSpPr>
            <a:spLocks noGrp="1"/>
          </p:cNvSpPr>
          <p:nvPr>
            <p:ph type="pic" sz="quarter" idx="17"/>
          </p:nvPr>
        </p:nvSpPr>
        <p:spPr>
          <a:xfrm>
            <a:off x="11179898" y="6858000"/>
            <a:ext cx="2689225" cy="2687637"/>
          </a:xfrm>
        </p:spPr>
        <p:txBody>
          <a:bodyPr anchor="ctr"/>
          <a:lstStyle>
            <a:lvl1pPr algn="ctr">
              <a:defRPr/>
            </a:lvl1pPr>
          </a:lstStyle>
          <a:p>
            <a:endParaRPr lang="en-RU"/>
          </a:p>
        </p:txBody>
      </p:sp>
      <p:sp>
        <p:nvSpPr>
          <p:cNvPr id="11" name="Picture Placeholder 2">
            <a:extLst>
              <a:ext uri="{FF2B5EF4-FFF2-40B4-BE49-F238E27FC236}">
                <a16:creationId xmlns:a16="http://schemas.microsoft.com/office/drawing/2014/main" id="{42682C85-AF24-D42C-04D3-F839B036F513}"/>
              </a:ext>
            </a:extLst>
          </p:cNvPr>
          <p:cNvSpPr>
            <a:spLocks noGrp="1"/>
          </p:cNvSpPr>
          <p:nvPr>
            <p:ph type="pic" sz="quarter" idx="18"/>
          </p:nvPr>
        </p:nvSpPr>
        <p:spPr>
          <a:xfrm>
            <a:off x="14220971" y="6858000"/>
            <a:ext cx="2689225" cy="2687637"/>
          </a:xfrm>
        </p:spPr>
        <p:txBody>
          <a:bodyPr anchor="ctr"/>
          <a:lstStyle>
            <a:lvl1pPr algn="ctr">
              <a:defRPr/>
            </a:lvl1pPr>
          </a:lstStyle>
          <a:p>
            <a:endParaRPr lang="en-RU"/>
          </a:p>
        </p:txBody>
      </p:sp>
      <p:sp>
        <p:nvSpPr>
          <p:cNvPr id="12" name="Picture Placeholder 2">
            <a:extLst>
              <a:ext uri="{FF2B5EF4-FFF2-40B4-BE49-F238E27FC236}">
                <a16:creationId xmlns:a16="http://schemas.microsoft.com/office/drawing/2014/main" id="{9BF1AB48-A95A-F017-B8E1-39CD7334FEE8}"/>
              </a:ext>
            </a:extLst>
          </p:cNvPr>
          <p:cNvSpPr>
            <a:spLocks noGrp="1"/>
          </p:cNvSpPr>
          <p:nvPr>
            <p:ph type="pic" sz="quarter" idx="19"/>
          </p:nvPr>
        </p:nvSpPr>
        <p:spPr>
          <a:xfrm>
            <a:off x="17262043" y="6858000"/>
            <a:ext cx="2689225" cy="2687637"/>
          </a:xfrm>
        </p:spPr>
        <p:txBody>
          <a:bodyPr anchor="ctr"/>
          <a:lstStyle>
            <a:lvl1pPr algn="ctr">
              <a:defRPr/>
            </a:lvl1pPr>
          </a:lstStyle>
          <a:p>
            <a:endParaRPr lang="en-RU"/>
          </a:p>
        </p:txBody>
      </p:sp>
    </p:spTree>
    <p:extLst>
      <p:ext uri="{BB962C8B-B14F-4D97-AF65-F5344CB8AC3E}">
        <p14:creationId xmlns:p14="http://schemas.microsoft.com/office/powerpoint/2010/main" val="1097419943"/>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Blank dark bg">
    <p:bg>
      <p:bgPr>
        <a:solidFill>
          <a:srgbClr val="272727"/>
        </a:solidFill>
        <a:effectLst/>
      </p:bgPr>
    </p:bg>
    <p:spTree>
      <p:nvGrpSpPr>
        <p:cNvPr id="1" name=""/>
        <p:cNvGrpSpPr/>
        <p:nvPr/>
      </p:nvGrpSpPr>
      <p:grpSpPr>
        <a:xfrm>
          <a:off x="0" y="0"/>
          <a:ext cx="0" cy="0"/>
          <a:chOff x="0" y="0"/>
          <a:chExt cx="0" cy="0"/>
        </a:xfrm>
      </p:grpSpPr>
      <p:sp>
        <p:nvSpPr>
          <p:cNvPr id="33" name="Slide Number"/>
          <p:cNvSpPr txBox="1">
            <a:spLocks noGrp="1"/>
          </p:cNvSpPr>
          <p:nvPr>
            <p:ph type="sldNum" sz="quarter" idx="2"/>
          </p:nvPr>
        </p:nvSpPr>
        <p:spPr>
          <a:xfrm>
            <a:off x="11973272" y="11525250"/>
            <a:ext cx="427931" cy="421830"/>
          </a:xfrm>
          <a:prstGeom prst="rect">
            <a:avLst/>
          </a:prstGeom>
        </p:spPr>
        <p:txBody>
          <a:bodyPr wrap="none"/>
          <a:lstStyle>
            <a:lvl1pPr>
              <a:defRPr sz="2400" cap="none" spc="0">
                <a:solidFill>
                  <a:srgbClr val="FFFFFF"/>
                </a:solidFill>
                <a:latin typeface="+mn-lt"/>
                <a:ea typeface="+mn-ea"/>
                <a:cs typeface="+mn-cs"/>
                <a:sym typeface="Arial"/>
              </a:defRPr>
            </a:lvl1pPr>
          </a:lstStyle>
          <a:p>
            <a:fld id="{86CB4B4D-7CA3-9044-876B-883B54F8677D}" type="slidenum">
              <a:t>‹#›</a:t>
            </a:fld>
            <a:endParaRPr dirty="0"/>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 &amp; Subtitle (dark)">
    <p:bg>
      <p:bgPr>
        <a:solidFill>
          <a:srgbClr val="272727"/>
        </a:solidFill>
        <a:effectLst/>
      </p:bgPr>
    </p:bg>
    <p:spTree>
      <p:nvGrpSpPr>
        <p:cNvPr id="1" name=""/>
        <p:cNvGrpSpPr/>
        <p:nvPr/>
      </p:nvGrpSpPr>
      <p:grpSpPr>
        <a:xfrm>
          <a:off x="0" y="0"/>
          <a:ext cx="0" cy="0"/>
          <a:chOff x="0" y="0"/>
          <a:chExt cx="0" cy="0"/>
        </a:xfrm>
      </p:grpSpPr>
      <p:sp>
        <p:nvSpPr>
          <p:cNvPr id="40" name="Title Text"/>
          <p:cNvSpPr txBox="1">
            <a:spLocks noGrp="1"/>
          </p:cNvSpPr>
          <p:nvPr>
            <p:ph type="title"/>
          </p:nvPr>
        </p:nvSpPr>
        <p:spPr>
          <a:xfrm>
            <a:off x="3377854" y="2279414"/>
            <a:ext cx="16482720" cy="2176835"/>
          </a:xfrm>
          <a:prstGeom prst="rect">
            <a:avLst/>
          </a:prstGeom>
        </p:spPr>
        <p:txBody>
          <a:bodyPr/>
          <a:lstStyle>
            <a:lvl1pPr>
              <a:defRPr>
                <a:solidFill>
                  <a:srgbClr val="F4F5F7"/>
                </a:solidFill>
              </a:defRPr>
            </a:lvl1pPr>
          </a:lstStyle>
          <a:p>
            <a:r>
              <a:t>Title Text</a:t>
            </a:r>
          </a:p>
        </p:txBody>
      </p:sp>
      <p:sp>
        <p:nvSpPr>
          <p:cNvPr id="41" name="Body Level One…"/>
          <p:cNvSpPr txBox="1">
            <a:spLocks noGrp="1"/>
          </p:cNvSpPr>
          <p:nvPr>
            <p:ph type="body" idx="1"/>
          </p:nvPr>
        </p:nvSpPr>
        <p:spPr>
          <a:xfrm>
            <a:off x="3423999" y="4630044"/>
            <a:ext cx="20476357" cy="701929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2" name="Slide Number"/>
          <p:cNvSpPr txBox="1">
            <a:spLocks noGrp="1"/>
          </p:cNvSpPr>
          <p:nvPr>
            <p:ph type="sldNum" sz="quarter" idx="2"/>
          </p:nvPr>
        </p:nvSpPr>
        <p:spPr>
          <a:xfrm>
            <a:off x="563994" y="635695"/>
            <a:ext cx="607908" cy="457201"/>
          </a:xfrm>
          <a:prstGeom prst="rect">
            <a:avLst/>
          </a:prstGeom>
        </p:spPr>
        <p:txBody>
          <a:bodyPr/>
          <a:lstStyle>
            <a:lvl1pPr>
              <a:defRPr>
                <a:solidFill>
                  <a:srgbClr val="C1C0BE"/>
                </a:solidFill>
              </a:defRPr>
            </a:lvl1pPr>
          </a:lstStyle>
          <a:p>
            <a:fld id="{86CB4B4D-7CA3-9044-876B-883B54F8677D}" type="slidenum">
              <a:t>‹#›</a:t>
            </a:fld>
            <a:endParaRPr dirty="0"/>
          </a:p>
        </p:txBody>
      </p:sp>
      <p:sp>
        <p:nvSpPr>
          <p:cNvPr id="43" name="Shape"/>
          <p:cNvSpPr/>
          <p:nvPr/>
        </p:nvSpPr>
        <p:spPr>
          <a:xfrm>
            <a:off x="732314" y="7352837"/>
            <a:ext cx="271268" cy="216228"/>
          </a:xfrm>
          <a:custGeom>
            <a:avLst/>
            <a:gdLst/>
            <a:ahLst/>
            <a:cxnLst>
              <a:cxn ang="0">
                <a:pos x="wd2" y="hd2"/>
              </a:cxn>
              <a:cxn ang="5400000">
                <a:pos x="wd2" y="hd2"/>
              </a:cxn>
              <a:cxn ang="10800000">
                <a:pos x="wd2" y="hd2"/>
              </a:cxn>
              <a:cxn ang="16200000">
                <a:pos x="wd2" y="hd2"/>
              </a:cxn>
            </a:cxnLst>
            <a:rect l="0" t="0" r="r" b="b"/>
            <a:pathLst>
              <a:path w="21600" h="21600" extrusionOk="0">
                <a:moveTo>
                  <a:pt x="19237" y="5082"/>
                </a:moveTo>
                <a:cubicBezTo>
                  <a:pt x="19237" y="5506"/>
                  <a:pt x="19237" y="5929"/>
                  <a:pt x="19237" y="5929"/>
                </a:cubicBezTo>
                <a:cubicBezTo>
                  <a:pt x="19237" y="13129"/>
                  <a:pt x="14850" y="21600"/>
                  <a:pt x="6750" y="21600"/>
                </a:cubicBezTo>
                <a:cubicBezTo>
                  <a:pt x="4388" y="21600"/>
                  <a:pt x="2025" y="20753"/>
                  <a:pt x="0" y="19059"/>
                </a:cubicBezTo>
                <a:cubicBezTo>
                  <a:pt x="338" y="19059"/>
                  <a:pt x="675" y="19059"/>
                  <a:pt x="1013" y="19059"/>
                </a:cubicBezTo>
                <a:cubicBezTo>
                  <a:pt x="3038" y="19059"/>
                  <a:pt x="5063" y="18212"/>
                  <a:pt x="6413" y="16941"/>
                </a:cubicBezTo>
                <a:cubicBezTo>
                  <a:pt x="4725" y="16941"/>
                  <a:pt x="3038" y="15247"/>
                  <a:pt x="2363" y="13129"/>
                </a:cubicBezTo>
                <a:cubicBezTo>
                  <a:pt x="2700" y="13129"/>
                  <a:pt x="3038" y="13129"/>
                  <a:pt x="3375" y="13129"/>
                </a:cubicBezTo>
                <a:cubicBezTo>
                  <a:pt x="3713" y="13129"/>
                  <a:pt x="4050" y="13129"/>
                  <a:pt x="4388" y="13129"/>
                </a:cubicBezTo>
                <a:cubicBezTo>
                  <a:pt x="2363" y="12282"/>
                  <a:pt x="1013" y="10165"/>
                  <a:pt x="1013" y="7624"/>
                </a:cubicBezTo>
                <a:cubicBezTo>
                  <a:pt x="1013" y="7624"/>
                  <a:pt x="1013" y="7624"/>
                  <a:pt x="1013" y="7624"/>
                </a:cubicBezTo>
                <a:cubicBezTo>
                  <a:pt x="1688" y="8047"/>
                  <a:pt x="2363" y="8047"/>
                  <a:pt x="3038" y="8047"/>
                </a:cubicBezTo>
                <a:cubicBezTo>
                  <a:pt x="1688" y="7200"/>
                  <a:pt x="1013" y="5506"/>
                  <a:pt x="1013" y="3812"/>
                </a:cubicBezTo>
                <a:cubicBezTo>
                  <a:pt x="1013" y="2541"/>
                  <a:pt x="1350" y="1694"/>
                  <a:pt x="1688" y="847"/>
                </a:cubicBezTo>
                <a:cubicBezTo>
                  <a:pt x="3713" y="4235"/>
                  <a:pt x="7088" y="6353"/>
                  <a:pt x="10463" y="6776"/>
                </a:cubicBezTo>
                <a:cubicBezTo>
                  <a:pt x="10463" y="6353"/>
                  <a:pt x="10463" y="5929"/>
                  <a:pt x="10463" y="5506"/>
                </a:cubicBezTo>
                <a:cubicBezTo>
                  <a:pt x="10463" y="2118"/>
                  <a:pt x="12487" y="0"/>
                  <a:pt x="14850" y="0"/>
                </a:cubicBezTo>
                <a:cubicBezTo>
                  <a:pt x="16200" y="0"/>
                  <a:pt x="17212" y="424"/>
                  <a:pt x="18225" y="1694"/>
                </a:cubicBezTo>
                <a:cubicBezTo>
                  <a:pt x="18900" y="1271"/>
                  <a:pt x="19912" y="847"/>
                  <a:pt x="20925" y="424"/>
                </a:cubicBezTo>
                <a:cubicBezTo>
                  <a:pt x="20587" y="1694"/>
                  <a:pt x="19912" y="2541"/>
                  <a:pt x="18900" y="3388"/>
                </a:cubicBezTo>
                <a:cubicBezTo>
                  <a:pt x="19912" y="2965"/>
                  <a:pt x="20587" y="2965"/>
                  <a:pt x="21600" y="2541"/>
                </a:cubicBezTo>
                <a:cubicBezTo>
                  <a:pt x="20925" y="3388"/>
                  <a:pt x="20250" y="4659"/>
                  <a:pt x="19237" y="5082"/>
                </a:cubicBez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44" name="Shape"/>
          <p:cNvSpPr/>
          <p:nvPr/>
        </p:nvSpPr>
        <p:spPr>
          <a:xfrm>
            <a:off x="793251" y="8157735"/>
            <a:ext cx="149394" cy="285027"/>
          </a:xfrm>
          <a:custGeom>
            <a:avLst/>
            <a:gdLst/>
            <a:ahLst/>
            <a:cxnLst>
              <a:cxn ang="0">
                <a:pos x="wd2" y="hd2"/>
              </a:cxn>
              <a:cxn ang="5400000">
                <a:pos x="wd2" y="hd2"/>
              </a:cxn>
              <a:cxn ang="10800000">
                <a:pos x="wd2" y="hd2"/>
              </a:cxn>
              <a:cxn ang="16200000">
                <a:pos x="wd2" y="hd2"/>
              </a:cxn>
            </a:cxnLst>
            <a:rect l="0" t="0" r="r" b="b"/>
            <a:pathLst>
              <a:path w="21600" h="21600" extrusionOk="0">
                <a:moveTo>
                  <a:pt x="21600" y="3546"/>
                </a:moveTo>
                <a:cubicBezTo>
                  <a:pt x="17897" y="3546"/>
                  <a:pt x="17897" y="3546"/>
                  <a:pt x="17897" y="3546"/>
                </a:cubicBezTo>
                <a:cubicBezTo>
                  <a:pt x="14811" y="3546"/>
                  <a:pt x="14194" y="4513"/>
                  <a:pt x="14194" y="5481"/>
                </a:cubicBezTo>
                <a:cubicBezTo>
                  <a:pt x="14194" y="8060"/>
                  <a:pt x="14194" y="8060"/>
                  <a:pt x="14194" y="8060"/>
                </a:cubicBezTo>
                <a:cubicBezTo>
                  <a:pt x="21600" y="8060"/>
                  <a:pt x="21600" y="8060"/>
                  <a:pt x="21600" y="8060"/>
                </a:cubicBezTo>
                <a:cubicBezTo>
                  <a:pt x="20366" y="11928"/>
                  <a:pt x="20366" y="11928"/>
                  <a:pt x="20366" y="11928"/>
                </a:cubicBezTo>
                <a:cubicBezTo>
                  <a:pt x="14194" y="11928"/>
                  <a:pt x="14194" y="11928"/>
                  <a:pt x="14194" y="11928"/>
                </a:cubicBezTo>
                <a:cubicBezTo>
                  <a:pt x="14194" y="21600"/>
                  <a:pt x="14194" y="21600"/>
                  <a:pt x="14194" y="21600"/>
                </a:cubicBezTo>
                <a:cubicBezTo>
                  <a:pt x="6789" y="21600"/>
                  <a:pt x="6789" y="21600"/>
                  <a:pt x="6789" y="21600"/>
                </a:cubicBezTo>
                <a:cubicBezTo>
                  <a:pt x="6789" y="11928"/>
                  <a:pt x="6789" y="11928"/>
                  <a:pt x="6789" y="11928"/>
                </a:cubicBezTo>
                <a:cubicBezTo>
                  <a:pt x="0" y="11928"/>
                  <a:pt x="0" y="11928"/>
                  <a:pt x="0" y="11928"/>
                </a:cubicBezTo>
                <a:cubicBezTo>
                  <a:pt x="0" y="8060"/>
                  <a:pt x="0" y="8060"/>
                  <a:pt x="0" y="8060"/>
                </a:cubicBezTo>
                <a:cubicBezTo>
                  <a:pt x="6789" y="8060"/>
                  <a:pt x="6789" y="8060"/>
                  <a:pt x="6789" y="8060"/>
                </a:cubicBezTo>
                <a:cubicBezTo>
                  <a:pt x="6789" y="5158"/>
                  <a:pt x="6789" y="5158"/>
                  <a:pt x="6789" y="5158"/>
                </a:cubicBezTo>
                <a:cubicBezTo>
                  <a:pt x="6789" y="1934"/>
                  <a:pt x="10491" y="0"/>
                  <a:pt x="16046" y="0"/>
                </a:cubicBezTo>
                <a:cubicBezTo>
                  <a:pt x="18514" y="0"/>
                  <a:pt x="20983" y="322"/>
                  <a:pt x="21600" y="322"/>
                </a:cubicBezTo>
                <a:lnTo>
                  <a:pt x="21600" y="3546"/>
                </a:ln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45" name="Shape"/>
          <p:cNvSpPr/>
          <p:nvPr/>
        </p:nvSpPr>
        <p:spPr>
          <a:xfrm>
            <a:off x="783552" y="6488190"/>
            <a:ext cx="168792" cy="26692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900" y="1029"/>
                  <a:pt x="18900" y="1029"/>
                  <a:pt x="18900" y="1029"/>
                </a:cubicBezTo>
                <a:cubicBezTo>
                  <a:pt x="16200" y="1029"/>
                  <a:pt x="16200" y="1029"/>
                  <a:pt x="16200" y="1029"/>
                </a:cubicBezTo>
                <a:cubicBezTo>
                  <a:pt x="17820" y="2057"/>
                  <a:pt x="19440" y="3086"/>
                  <a:pt x="19440" y="4800"/>
                </a:cubicBezTo>
                <a:cubicBezTo>
                  <a:pt x="19440" y="8229"/>
                  <a:pt x="14580" y="8571"/>
                  <a:pt x="14580" y="10286"/>
                </a:cubicBezTo>
                <a:cubicBezTo>
                  <a:pt x="14580" y="12000"/>
                  <a:pt x="20520" y="12686"/>
                  <a:pt x="20520" y="16114"/>
                </a:cubicBezTo>
                <a:cubicBezTo>
                  <a:pt x="20520" y="17143"/>
                  <a:pt x="20520" y="17829"/>
                  <a:pt x="19980" y="18514"/>
                </a:cubicBezTo>
                <a:cubicBezTo>
                  <a:pt x="17820" y="20914"/>
                  <a:pt x="12960" y="21600"/>
                  <a:pt x="9180" y="21600"/>
                </a:cubicBezTo>
                <a:cubicBezTo>
                  <a:pt x="6480" y="21600"/>
                  <a:pt x="2700" y="20914"/>
                  <a:pt x="540" y="19200"/>
                </a:cubicBezTo>
                <a:cubicBezTo>
                  <a:pt x="0" y="18857"/>
                  <a:pt x="0" y="18171"/>
                  <a:pt x="0" y="17486"/>
                </a:cubicBezTo>
                <a:cubicBezTo>
                  <a:pt x="0" y="16114"/>
                  <a:pt x="1620" y="14743"/>
                  <a:pt x="3240" y="14057"/>
                </a:cubicBezTo>
                <a:cubicBezTo>
                  <a:pt x="5940" y="13029"/>
                  <a:pt x="8640" y="13029"/>
                  <a:pt x="11340" y="12686"/>
                </a:cubicBezTo>
                <a:cubicBezTo>
                  <a:pt x="10800" y="12000"/>
                  <a:pt x="10260" y="11657"/>
                  <a:pt x="10260" y="10971"/>
                </a:cubicBezTo>
                <a:cubicBezTo>
                  <a:pt x="10260" y="10286"/>
                  <a:pt x="10260" y="9943"/>
                  <a:pt x="10800" y="9600"/>
                </a:cubicBezTo>
                <a:cubicBezTo>
                  <a:pt x="10260" y="9943"/>
                  <a:pt x="9720" y="9943"/>
                  <a:pt x="9180" y="9943"/>
                </a:cubicBezTo>
                <a:cubicBezTo>
                  <a:pt x="5400" y="9943"/>
                  <a:pt x="2160" y="7886"/>
                  <a:pt x="2160" y="5486"/>
                </a:cubicBezTo>
                <a:cubicBezTo>
                  <a:pt x="2160" y="3771"/>
                  <a:pt x="3240" y="2400"/>
                  <a:pt x="4860" y="1714"/>
                </a:cubicBezTo>
                <a:cubicBezTo>
                  <a:pt x="7020" y="343"/>
                  <a:pt x="10260" y="0"/>
                  <a:pt x="12960" y="0"/>
                </a:cubicBezTo>
                <a:lnTo>
                  <a:pt x="21600" y="0"/>
                </a:lnTo>
                <a:close/>
                <a:moveTo>
                  <a:pt x="12960" y="13714"/>
                </a:moveTo>
                <a:cubicBezTo>
                  <a:pt x="12960" y="13714"/>
                  <a:pt x="12420" y="13714"/>
                  <a:pt x="11880" y="13714"/>
                </a:cubicBezTo>
                <a:cubicBezTo>
                  <a:pt x="8640" y="13714"/>
                  <a:pt x="3780" y="14400"/>
                  <a:pt x="3780" y="16800"/>
                </a:cubicBezTo>
                <a:cubicBezTo>
                  <a:pt x="3780" y="19543"/>
                  <a:pt x="8100" y="20229"/>
                  <a:pt x="11340" y="20229"/>
                </a:cubicBezTo>
                <a:cubicBezTo>
                  <a:pt x="14580" y="20229"/>
                  <a:pt x="17820" y="19543"/>
                  <a:pt x="17820" y="17486"/>
                </a:cubicBezTo>
                <a:cubicBezTo>
                  <a:pt x="17820" y="15429"/>
                  <a:pt x="15120" y="14400"/>
                  <a:pt x="12960" y="13714"/>
                </a:cubicBezTo>
                <a:close/>
                <a:moveTo>
                  <a:pt x="9720" y="1029"/>
                </a:moveTo>
                <a:cubicBezTo>
                  <a:pt x="8640" y="1029"/>
                  <a:pt x="7560" y="1371"/>
                  <a:pt x="7020" y="2057"/>
                </a:cubicBezTo>
                <a:cubicBezTo>
                  <a:pt x="5940" y="2400"/>
                  <a:pt x="5940" y="3086"/>
                  <a:pt x="5940" y="4114"/>
                </a:cubicBezTo>
                <a:cubicBezTo>
                  <a:pt x="5940" y="5829"/>
                  <a:pt x="7560" y="8914"/>
                  <a:pt x="11340" y="8914"/>
                </a:cubicBezTo>
                <a:cubicBezTo>
                  <a:pt x="12420" y="8914"/>
                  <a:pt x="13500" y="8571"/>
                  <a:pt x="14580" y="8229"/>
                </a:cubicBezTo>
                <a:cubicBezTo>
                  <a:pt x="15120" y="7543"/>
                  <a:pt x="15660" y="6857"/>
                  <a:pt x="15660" y="6171"/>
                </a:cubicBezTo>
                <a:cubicBezTo>
                  <a:pt x="15660" y="4114"/>
                  <a:pt x="13500" y="1029"/>
                  <a:pt x="9720" y="1029"/>
                </a:cubicBez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46" name="Shape"/>
          <p:cNvSpPr/>
          <p:nvPr/>
        </p:nvSpPr>
        <p:spPr>
          <a:xfrm>
            <a:off x="723691" y="5678332"/>
            <a:ext cx="288514" cy="208045"/>
          </a:xfrm>
          <a:custGeom>
            <a:avLst/>
            <a:gdLst/>
            <a:ahLst/>
            <a:cxnLst>
              <a:cxn ang="0">
                <a:pos x="wd2" y="hd2"/>
              </a:cxn>
              <a:cxn ang="5400000">
                <a:pos x="wd2" y="hd2"/>
              </a:cxn>
              <a:cxn ang="10800000">
                <a:pos x="wd2" y="hd2"/>
              </a:cxn>
              <a:cxn ang="16200000">
                <a:pos x="wd2" y="hd2"/>
              </a:cxn>
            </a:cxnLst>
            <a:rect l="0" t="0" r="r" b="b"/>
            <a:pathLst>
              <a:path w="21600" h="21600" extrusionOk="0">
                <a:moveTo>
                  <a:pt x="21282" y="18073"/>
                </a:moveTo>
                <a:cubicBezTo>
                  <a:pt x="20965" y="19837"/>
                  <a:pt x="20012" y="21159"/>
                  <a:pt x="18741" y="21159"/>
                </a:cubicBezTo>
                <a:cubicBezTo>
                  <a:pt x="16200" y="21600"/>
                  <a:pt x="13341" y="21600"/>
                  <a:pt x="10800" y="21600"/>
                </a:cubicBezTo>
                <a:cubicBezTo>
                  <a:pt x="7941" y="21600"/>
                  <a:pt x="5400" y="21600"/>
                  <a:pt x="2541" y="21159"/>
                </a:cubicBezTo>
                <a:cubicBezTo>
                  <a:pt x="1588" y="21159"/>
                  <a:pt x="635" y="19837"/>
                  <a:pt x="318" y="18073"/>
                </a:cubicBezTo>
                <a:cubicBezTo>
                  <a:pt x="0" y="15869"/>
                  <a:pt x="0" y="13224"/>
                  <a:pt x="0" y="11020"/>
                </a:cubicBezTo>
                <a:cubicBezTo>
                  <a:pt x="0" y="8376"/>
                  <a:pt x="0" y="6171"/>
                  <a:pt x="318" y="3527"/>
                </a:cubicBezTo>
                <a:cubicBezTo>
                  <a:pt x="635" y="2204"/>
                  <a:pt x="1588" y="882"/>
                  <a:pt x="2541" y="441"/>
                </a:cubicBezTo>
                <a:cubicBezTo>
                  <a:pt x="5400" y="0"/>
                  <a:pt x="7941" y="0"/>
                  <a:pt x="10800" y="0"/>
                </a:cubicBezTo>
                <a:cubicBezTo>
                  <a:pt x="13341" y="0"/>
                  <a:pt x="16200" y="0"/>
                  <a:pt x="18741" y="441"/>
                </a:cubicBezTo>
                <a:cubicBezTo>
                  <a:pt x="20012" y="882"/>
                  <a:pt x="20965" y="2204"/>
                  <a:pt x="21282" y="3527"/>
                </a:cubicBezTo>
                <a:cubicBezTo>
                  <a:pt x="21600" y="6171"/>
                  <a:pt x="21600" y="8376"/>
                  <a:pt x="21600" y="11020"/>
                </a:cubicBezTo>
                <a:cubicBezTo>
                  <a:pt x="21600" y="13224"/>
                  <a:pt x="21600" y="15869"/>
                  <a:pt x="21282" y="18073"/>
                </a:cubicBezTo>
                <a:close/>
                <a:moveTo>
                  <a:pt x="14929" y="10139"/>
                </a:moveTo>
                <a:cubicBezTo>
                  <a:pt x="8894" y="4849"/>
                  <a:pt x="8894" y="4849"/>
                  <a:pt x="8894" y="4849"/>
                </a:cubicBezTo>
                <a:cubicBezTo>
                  <a:pt x="8576" y="4408"/>
                  <a:pt x="8259" y="4408"/>
                  <a:pt x="7941" y="4408"/>
                </a:cubicBezTo>
                <a:cubicBezTo>
                  <a:pt x="7941" y="4849"/>
                  <a:pt x="7624" y="5290"/>
                  <a:pt x="7624" y="5731"/>
                </a:cubicBezTo>
                <a:cubicBezTo>
                  <a:pt x="7624" y="16310"/>
                  <a:pt x="7624" y="16310"/>
                  <a:pt x="7624" y="16310"/>
                </a:cubicBezTo>
                <a:cubicBezTo>
                  <a:pt x="7624" y="16751"/>
                  <a:pt x="7941" y="17192"/>
                  <a:pt x="7941" y="17192"/>
                </a:cubicBezTo>
                <a:cubicBezTo>
                  <a:pt x="8259" y="17192"/>
                  <a:pt x="8259" y="17192"/>
                  <a:pt x="8259" y="17192"/>
                </a:cubicBezTo>
                <a:cubicBezTo>
                  <a:pt x="8576" y="17192"/>
                  <a:pt x="8576" y="17192"/>
                  <a:pt x="8894" y="17192"/>
                </a:cubicBezTo>
                <a:cubicBezTo>
                  <a:pt x="14929" y="11902"/>
                  <a:pt x="14929" y="11902"/>
                  <a:pt x="14929" y="11902"/>
                </a:cubicBezTo>
                <a:cubicBezTo>
                  <a:pt x="15247" y="11461"/>
                  <a:pt x="15247" y="11461"/>
                  <a:pt x="15247" y="11020"/>
                </a:cubicBezTo>
                <a:cubicBezTo>
                  <a:pt x="15247" y="10580"/>
                  <a:pt x="15247" y="10139"/>
                  <a:pt x="14929" y="10139"/>
                </a:cubicBez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47" name="Marketing   /   Report"/>
          <p:cNvSpPr txBox="1"/>
          <p:nvPr/>
        </p:nvSpPr>
        <p:spPr>
          <a:xfrm rot="16200000">
            <a:off x="-777056" y="11083290"/>
            <a:ext cx="3290008" cy="5334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p>
            <a:pPr>
              <a:defRPr sz="3000">
                <a:solidFill>
                  <a:srgbClr val="3A3B39"/>
                </a:solidFill>
                <a:latin typeface="Impact"/>
                <a:ea typeface="Impact"/>
                <a:cs typeface="Impact"/>
                <a:sym typeface="Impact"/>
              </a:defRPr>
            </a:pPr>
            <a:r>
              <a:rPr dirty="0">
                <a:solidFill>
                  <a:srgbClr val="C1C0BE"/>
                </a:solidFill>
              </a:rPr>
              <a:t>Marketing</a:t>
            </a:r>
            <a:r>
              <a:rPr dirty="0"/>
              <a:t>   </a:t>
            </a:r>
            <a:r>
              <a:rPr dirty="0">
                <a:solidFill>
                  <a:srgbClr val="C7A57F"/>
                </a:solidFill>
              </a:rPr>
              <a:t>/</a:t>
            </a:r>
            <a:r>
              <a:rPr dirty="0"/>
              <a:t>  </a:t>
            </a:r>
            <a:r>
              <a:rPr dirty="0">
                <a:solidFill>
                  <a:srgbClr val="C1C0BE"/>
                </a:solidFill>
              </a:rPr>
              <a:t> Report</a:t>
            </a:r>
          </a:p>
        </p:txBody>
      </p:sp>
      <p:sp>
        <p:nvSpPr>
          <p:cNvPr id="48" name="Line"/>
          <p:cNvSpPr/>
          <p:nvPr/>
        </p:nvSpPr>
        <p:spPr>
          <a:xfrm flipV="1">
            <a:off x="867947" y="1655053"/>
            <a:ext cx="1" cy="3425557"/>
          </a:xfrm>
          <a:prstGeom prst="line">
            <a:avLst/>
          </a:prstGeom>
          <a:ln w="127000">
            <a:solidFill>
              <a:srgbClr val="2C2C2C"/>
            </a:solidFill>
            <a:miter lim="400000"/>
          </a:ln>
        </p:spPr>
        <p:txBody>
          <a:bodyPr lIns="38100" tIns="38100" rIns="38100" bIns="38100" anchor="ctr"/>
          <a:lstStyle/>
          <a:p>
            <a:pPr algn="ctr">
              <a:defRPr sz="3000">
                <a:solidFill>
                  <a:srgbClr val="000000"/>
                </a:solidFill>
              </a:defRPr>
            </a:pPr>
            <a:endParaRPr dirty="0"/>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amp; Subtitle (dark) no number">
    <p:bg>
      <p:bgPr>
        <a:solidFill>
          <a:srgbClr val="272727"/>
        </a:solidFill>
        <a:effectLst/>
      </p:bgPr>
    </p:bg>
    <p:spTree>
      <p:nvGrpSpPr>
        <p:cNvPr id="1" name=""/>
        <p:cNvGrpSpPr/>
        <p:nvPr/>
      </p:nvGrpSpPr>
      <p:grpSpPr>
        <a:xfrm>
          <a:off x="0" y="0"/>
          <a:ext cx="0" cy="0"/>
          <a:chOff x="0" y="0"/>
          <a:chExt cx="0" cy="0"/>
        </a:xfrm>
      </p:grpSpPr>
      <p:sp>
        <p:nvSpPr>
          <p:cNvPr id="55" name="Title Text"/>
          <p:cNvSpPr txBox="1">
            <a:spLocks noGrp="1"/>
          </p:cNvSpPr>
          <p:nvPr>
            <p:ph type="title"/>
          </p:nvPr>
        </p:nvSpPr>
        <p:spPr>
          <a:xfrm>
            <a:off x="3377854" y="2279414"/>
            <a:ext cx="16482720" cy="2176835"/>
          </a:xfrm>
          <a:prstGeom prst="rect">
            <a:avLst/>
          </a:prstGeom>
        </p:spPr>
        <p:txBody>
          <a:bodyPr/>
          <a:lstStyle>
            <a:lvl1pPr>
              <a:defRPr>
                <a:solidFill>
                  <a:srgbClr val="F4F5F7"/>
                </a:solidFill>
              </a:defRPr>
            </a:lvl1pPr>
          </a:lstStyle>
          <a:p>
            <a:r>
              <a:t>Title Text</a:t>
            </a:r>
          </a:p>
        </p:txBody>
      </p:sp>
      <p:sp>
        <p:nvSpPr>
          <p:cNvPr id="56" name="Body Level One…"/>
          <p:cNvSpPr txBox="1">
            <a:spLocks noGrp="1"/>
          </p:cNvSpPr>
          <p:nvPr>
            <p:ph type="body" idx="1"/>
          </p:nvPr>
        </p:nvSpPr>
        <p:spPr>
          <a:xfrm>
            <a:off x="3423999" y="4630044"/>
            <a:ext cx="20476357" cy="701929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7" name="Shape"/>
          <p:cNvSpPr/>
          <p:nvPr/>
        </p:nvSpPr>
        <p:spPr>
          <a:xfrm>
            <a:off x="732314" y="7352837"/>
            <a:ext cx="271268" cy="216228"/>
          </a:xfrm>
          <a:custGeom>
            <a:avLst/>
            <a:gdLst/>
            <a:ahLst/>
            <a:cxnLst>
              <a:cxn ang="0">
                <a:pos x="wd2" y="hd2"/>
              </a:cxn>
              <a:cxn ang="5400000">
                <a:pos x="wd2" y="hd2"/>
              </a:cxn>
              <a:cxn ang="10800000">
                <a:pos x="wd2" y="hd2"/>
              </a:cxn>
              <a:cxn ang="16200000">
                <a:pos x="wd2" y="hd2"/>
              </a:cxn>
            </a:cxnLst>
            <a:rect l="0" t="0" r="r" b="b"/>
            <a:pathLst>
              <a:path w="21600" h="21600" extrusionOk="0">
                <a:moveTo>
                  <a:pt x="19237" y="5082"/>
                </a:moveTo>
                <a:cubicBezTo>
                  <a:pt x="19237" y="5506"/>
                  <a:pt x="19237" y="5929"/>
                  <a:pt x="19237" y="5929"/>
                </a:cubicBezTo>
                <a:cubicBezTo>
                  <a:pt x="19237" y="13129"/>
                  <a:pt x="14850" y="21600"/>
                  <a:pt x="6750" y="21600"/>
                </a:cubicBezTo>
                <a:cubicBezTo>
                  <a:pt x="4388" y="21600"/>
                  <a:pt x="2025" y="20753"/>
                  <a:pt x="0" y="19059"/>
                </a:cubicBezTo>
                <a:cubicBezTo>
                  <a:pt x="338" y="19059"/>
                  <a:pt x="675" y="19059"/>
                  <a:pt x="1013" y="19059"/>
                </a:cubicBezTo>
                <a:cubicBezTo>
                  <a:pt x="3038" y="19059"/>
                  <a:pt x="5063" y="18212"/>
                  <a:pt x="6413" y="16941"/>
                </a:cubicBezTo>
                <a:cubicBezTo>
                  <a:pt x="4725" y="16941"/>
                  <a:pt x="3038" y="15247"/>
                  <a:pt x="2363" y="13129"/>
                </a:cubicBezTo>
                <a:cubicBezTo>
                  <a:pt x="2700" y="13129"/>
                  <a:pt x="3038" y="13129"/>
                  <a:pt x="3375" y="13129"/>
                </a:cubicBezTo>
                <a:cubicBezTo>
                  <a:pt x="3713" y="13129"/>
                  <a:pt x="4050" y="13129"/>
                  <a:pt x="4388" y="13129"/>
                </a:cubicBezTo>
                <a:cubicBezTo>
                  <a:pt x="2363" y="12282"/>
                  <a:pt x="1013" y="10165"/>
                  <a:pt x="1013" y="7624"/>
                </a:cubicBezTo>
                <a:cubicBezTo>
                  <a:pt x="1013" y="7624"/>
                  <a:pt x="1013" y="7624"/>
                  <a:pt x="1013" y="7624"/>
                </a:cubicBezTo>
                <a:cubicBezTo>
                  <a:pt x="1688" y="8047"/>
                  <a:pt x="2363" y="8047"/>
                  <a:pt x="3038" y="8047"/>
                </a:cubicBezTo>
                <a:cubicBezTo>
                  <a:pt x="1688" y="7200"/>
                  <a:pt x="1013" y="5506"/>
                  <a:pt x="1013" y="3812"/>
                </a:cubicBezTo>
                <a:cubicBezTo>
                  <a:pt x="1013" y="2541"/>
                  <a:pt x="1350" y="1694"/>
                  <a:pt x="1688" y="847"/>
                </a:cubicBezTo>
                <a:cubicBezTo>
                  <a:pt x="3713" y="4235"/>
                  <a:pt x="7088" y="6353"/>
                  <a:pt x="10463" y="6776"/>
                </a:cubicBezTo>
                <a:cubicBezTo>
                  <a:pt x="10463" y="6353"/>
                  <a:pt x="10463" y="5929"/>
                  <a:pt x="10463" y="5506"/>
                </a:cubicBezTo>
                <a:cubicBezTo>
                  <a:pt x="10463" y="2118"/>
                  <a:pt x="12487" y="0"/>
                  <a:pt x="14850" y="0"/>
                </a:cubicBezTo>
                <a:cubicBezTo>
                  <a:pt x="16200" y="0"/>
                  <a:pt x="17212" y="424"/>
                  <a:pt x="18225" y="1694"/>
                </a:cubicBezTo>
                <a:cubicBezTo>
                  <a:pt x="18900" y="1271"/>
                  <a:pt x="19912" y="847"/>
                  <a:pt x="20925" y="424"/>
                </a:cubicBezTo>
                <a:cubicBezTo>
                  <a:pt x="20587" y="1694"/>
                  <a:pt x="19912" y="2541"/>
                  <a:pt x="18900" y="3388"/>
                </a:cubicBezTo>
                <a:cubicBezTo>
                  <a:pt x="19912" y="2965"/>
                  <a:pt x="20587" y="2965"/>
                  <a:pt x="21600" y="2541"/>
                </a:cubicBezTo>
                <a:cubicBezTo>
                  <a:pt x="20925" y="3388"/>
                  <a:pt x="20250" y="4659"/>
                  <a:pt x="19237" y="5082"/>
                </a:cubicBez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58" name="Shape"/>
          <p:cNvSpPr/>
          <p:nvPr/>
        </p:nvSpPr>
        <p:spPr>
          <a:xfrm>
            <a:off x="793251" y="8157735"/>
            <a:ext cx="149394" cy="285027"/>
          </a:xfrm>
          <a:custGeom>
            <a:avLst/>
            <a:gdLst/>
            <a:ahLst/>
            <a:cxnLst>
              <a:cxn ang="0">
                <a:pos x="wd2" y="hd2"/>
              </a:cxn>
              <a:cxn ang="5400000">
                <a:pos x="wd2" y="hd2"/>
              </a:cxn>
              <a:cxn ang="10800000">
                <a:pos x="wd2" y="hd2"/>
              </a:cxn>
              <a:cxn ang="16200000">
                <a:pos x="wd2" y="hd2"/>
              </a:cxn>
            </a:cxnLst>
            <a:rect l="0" t="0" r="r" b="b"/>
            <a:pathLst>
              <a:path w="21600" h="21600" extrusionOk="0">
                <a:moveTo>
                  <a:pt x="21600" y="3546"/>
                </a:moveTo>
                <a:cubicBezTo>
                  <a:pt x="17897" y="3546"/>
                  <a:pt x="17897" y="3546"/>
                  <a:pt x="17897" y="3546"/>
                </a:cubicBezTo>
                <a:cubicBezTo>
                  <a:pt x="14811" y="3546"/>
                  <a:pt x="14194" y="4513"/>
                  <a:pt x="14194" y="5481"/>
                </a:cubicBezTo>
                <a:cubicBezTo>
                  <a:pt x="14194" y="8060"/>
                  <a:pt x="14194" y="8060"/>
                  <a:pt x="14194" y="8060"/>
                </a:cubicBezTo>
                <a:cubicBezTo>
                  <a:pt x="21600" y="8060"/>
                  <a:pt x="21600" y="8060"/>
                  <a:pt x="21600" y="8060"/>
                </a:cubicBezTo>
                <a:cubicBezTo>
                  <a:pt x="20366" y="11928"/>
                  <a:pt x="20366" y="11928"/>
                  <a:pt x="20366" y="11928"/>
                </a:cubicBezTo>
                <a:cubicBezTo>
                  <a:pt x="14194" y="11928"/>
                  <a:pt x="14194" y="11928"/>
                  <a:pt x="14194" y="11928"/>
                </a:cubicBezTo>
                <a:cubicBezTo>
                  <a:pt x="14194" y="21600"/>
                  <a:pt x="14194" y="21600"/>
                  <a:pt x="14194" y="21600"/>
                </a:cubicBezTo>
                <a:cubicBezTo>
                  <a:pt x="6789" y="21600"/>
                  <a:pt x="6789" y="21600"/>
                  <a:pt x="6789" y="21600"/>
                </a:cubicBezTo>
                <a:cubicBezTo>
                  <a:pt x="6789" y="11928"/>
                  <a:pt x="6789" y="11928"/>
                  <a:pt x="6789" y="11928"/>
                </a:cubicBezTo>
                <a:cubicBezTo>
                  <a:pt x="0" y="11928"/>
                  <a:pt x="0" y="11928"/>
                  <a:pt x="0" y="11928"/>
                </a:cubicBezTo>
                <a:cubicBezTo>
                  <a:pt x="0" y="8060"/>
                  <a:pt x="0" y="8060"/>
                  <a:pt x="0" y="8060"/>
                </a:cubicBezTo>
                <a:cubicBezTo>
                  <a:pt x="6789" y="8060"/>
                  <a:pt x="6789" y="8060"/>
                  <a:pt x="6789" y="8060"/>
                </a:cubicBezTo>
                <a:cubicBezTo>
                  <a:pt x="6789" y="5158"/>
                  <a:pt x="6789" y="5158"/>
                  <a:pt x="6789" y="5158"/>
                </a:cubicBezTo>
                <a:cubicBezTo>
                  <a:pt x="6789" y="1934"/>
                  <a:pt x="10491" y="0"/>
                  <a:pt x="16046" y="0"/>
                </a:cubicBezTo>
                <a:cubicBezTo>
                  <a:pt x="18514" y="0"/>
                  <a:pt x="20983" y="322"/>
                  <a:pt x="21600" y="322"/>
                </a:cubicBezTo>
                <a:lnTo>
                  <a:pt x="21600" y="3546"/>
                </a:ln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59" name="Shape"/>
          <p:cNvSpPr/>
          <p:nvPr/>
        </p:nvSpPr>
        <p:spPr>
          <a:xfrm>
            <a:off x="783552" y="6488190"/>
            <a:ext cx="168792" cy="26692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900" y="1029"/>
                  <a:pt x="18900" y="1029"/>
                  <a:pt x="18900" y="1029"/>
                </a:cubicBezTo>
                <a:cubicBezTo>
                  <a:pt x="16200" y="1029"/>
                  <a:pt x="16200" y="1029"/>
                  <a:pt x="16200" y="1029"/>
                </a:cubicBezTo>
                <a:cubicBezTo>
                  <a:pt x="17820" y="2057"/>
                  <a:pt x="19440" y="3086"/>
                  <a:pt x="19440" y="4800"/>
                </a:cubicBezTo>
                <a:cubicBezTo>
                  <a:pt x="19440" y="8229"/>
                  <a:pt x="14580" y="8571"/>
                  <a:pt x="14580" y="10286"/>
                </a:cubicBezTo>
                <a:cubicBezTo>
                  <a:pt x="14580" y="12000"/>
                  <a:pt x="20520" y="12686"/>
                  <a:pt x="20520" y="16114"/>
                </a:cubicBezTo>
                <a:cubicBezTo>
                  <a:pt x="20520" y="17143"/>
                  <a:pt x="20520" y="17829"/>
                  <a:pt x="19980" y="18514"/>
                </a:cubicBezTo>
                <a:cubicBezTo>
                  <a:pt x="17820" y="20914"/>
                  <a:pt x="12960" y="21600"/>
                  <a:pt x="9180" y="21600"/>
                </a:cubicBezTo>
                <a:cubicBezTo>
                  <a:pt x="6480" y="21600"/>
                  <a:pt x="2700" y="20914"/>
                  <a:pt x="540" y="19200"/>
                </a:cubicBezTo>
                <a:cubicBezTo>
                  <a:pt x="0" y="18857"/>
                  <a:pt x="0" y="18171"/>
                  <a:pt x="0" y="17486"/>
                </a:cubicBezTo>
                <a:cubicBezTo>
                  <a:pt x="0" y="16114"/>
                  <a:pt x="1620" y="14743"/>
                  <a:pt x="3240" y="14057"/>
                </a:cubicBezTo>
                <a:cubicBezTo>
                  <a:pt x="5940" y="13029"/>
                  <a:pt x="8640" y="13029"/>
                  <a:pt x="11340" y="12686"/>
                </a:cubicBezTo>
                <a:cubicBezTo>
                  <a:pt x="10800" y="12000"/>
                  <a:pt x="10260" y="11657"/>
                  <a:pt x="10260" y="10971"/>
                </a:cubicBezTo>
                <a:cubicBezTo>
                  <a:pt x="10260" y="10286"/>
                  <a:pt x="10260" y="9943"/>
                  <a:pt x="10800" y="9600"/>
                </a:cubicBezTo>
                <a:cubicBezTo>
                  <a:pt x="10260" y="9943"/>
                  <a:pt x="9720" y="9943"/>
                  <a:pt x="9180" y="9943"/>
                </a:cubicBezTo>
                <a:cubicBezTo>
                  <a:pt x="5400" y="9943"/>
                  <a:pt x="2160" y="7886"/>
                  <a:pt x="2160" y="5486"/>
                </a:cubicBezTo>
                <a:cubicBezTo>
                  <a:pt x="2160" y="3771"/>
                  <a:pt x="3240" y="2400"/>
                  <a:pt x="4860" y="1714"/>
                </a:cubicBezTo>
                <a:cubicBezTo>
                  <a:pt x="7020" y="343"/>
                  <a:pt x="10260" y="0"/>
                  <a:pt x="12960" y="0"/>
                </a:cubicBezTo>
                <a:lnTo>
                  <a:pt x="21600" y="0"/>
                </a:lnTo>
                <a:close/>
                <a:moveTo>
                  <a:pt x="12960" y="13714"/>
                </a:moveTo>
                <a:cubicBezTo>
                  <a:pt x="12960" y="13714"/>
                  <a:pt x="12420" y="13714"/>
                  <a:pt x="11880" y="13714"/>
                </a:cubicBezTo>
                <a:cubicBezTo>
                  <a:pt x="8640" y="13714"/>
                  <a:pt x="3780" y="14400"/>
                  <a:pt x="3780" y="16800"/>
                </a:cubicBezTo>
                <a:cubicBezTo>
                  <a:pt x="3780" y="19543"/>
                  <a:pt x="8100" y="20229"/>
                  <a:pt x="11340" y="20229"/>
                </a:cubicBezTo>
                <a:cubicBezTo>
                  <a:pt x="14580" y="20229"/>
                  <a:pt x="17820" y="19543"/>
                  <a:pt x="17820" y="17486"/>
                </a:cubicBezTo>
                <a:cubicBezTo>
                  <a:pt x="17820" y="15429"/>
                  <a:pt x="15120" y="14400"/>
                  <a:pt x="12960" y="13714"/>
                </a:cubicBezTo>
                <a:close/>
                <a:moveTo>
                  <a:pt x="9720" y="1029"/>
                </a:moveTo>
                <a:cubicBezTo>
                  <a:pt x="8640" y="1029"/>
                  <a:pt x="7560" y="1371"/>
                  <a:pt x="7020" y="2057"/>
                </a:cubicBezTo>
                <a:cubicBezTo>
                  <a:pt x="5940" y="2400"/>
                  <a:pt x="5940" y="3086"/>
                  <a:pt x="5940" y="4114"/>
                </a:cubicBezTo>
                <a:cubicBezTo>
                  <a:pt x="5940" y="5829"/>
                  <a:pt x="7560" y="8914"/>
                  <a:pt x="11340" y="8914"/>
                </a:cubicBezTo>
                <a:cubicBezTo>
                  <a:pt x="12420" y="8914"/>
                  <a:pt x="13500" y="8571"/>
                  <a:pt x="14580" y="8229"/>
                </a:cubicBezTo>
                <a:cubicBezTo>
                  <a:pt x="15120" y="7543"/>
                  <a:pt x="15660" y="6857"/>
                  <a:pt x="15660" y="6171"/>
                </a:cubicBezTo>
                <a:cubicBezTo>
                  <a:pt x="15660" y="4114"/>
                  <a:pt x="13500" y="1029"/>
                  <a:pt x="9720" y="1029"/>
                </a:cubicBez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60" name="Shape"/>
          <p:cNvSpPr/>
          <p:nvPr/>
        </p:nvSpPr>
        <p:spPr>
          <a:xfrm>
            <a:off x="723691" y="5678332"/>
            <a:ext cx="288514" cy="208045"/>
          </a:xfrm>
          <a:custGeom>
            <a:avLst/>
            <a:gdLst/>
            <a:ahLst/>
            <a:cxnLst>
              <a:cxn ang="0">
                <a:pos x="wd2" y="hd2"/>
              </a:cxn>
              <a:cxn ang="5400000">
                <a:pos x="wd2" y="hd2"/>
              </a:cxn>
              <a:cxn ang="10800000">
                <a:pos x="wd2" y="hd2"/>
              </a:cxn>
              <a:cxn ang="16200000">
                <a:pos x="wd2" y="hd2"/>
              </a:cxn>
            </a:cxnLst>
            <a:rect l="0" t="0" r="r" b="b"/>
            <a:pathLst>
              <a:path w="21600" h="21600" extrusionOk="0">
                <a:moveTo>
                  <a:pt x="21282" y="18073"/>
                </a:moveTo>
                <a:cubicBezTo>
                  <a:pt x="20965" y="19837"/>
                  <a:pt x="20012" y="21159"/>
                  <a:pt x="18741" y="21159"/>
                </a:cubicBezTo>
                <a:cubicBezTo>
                  <a:pt x="16200" y="21600"/>
                  <a:pt x="13341" y="21600"/>
                  <a:pt x="10800" y="21600"/>
                </a:cubicBezTo>
                <a:cubicBezTo>
                  <a:pt x="7941" y="21600"/>
                  <a:pt x="5400" y="21600"/>
                  <a:pt x="2541" y="21159"/>
                </a:cubicBezTo>
                <a:cubicBezTo>
                  <a:pt x="1588" y="21159"/>
                  <a:pt x="635" y="19837"/>
                  <a:pt x="318" y="18073"/>
                </a:cubicBezTo>
                <a:cubicBezTo>
                  <a:pt x="0" y="15869"/>
                  <a:pt x="0" y="13224"/>
                  <a:pt x="0" y="11020"/>
                </a:cubicBezTo>
                <a:cubicBezTo>
                  <a:pt x="0" y="8376"/>
                  <a:pt x="0" y="6171"/>
                  <a:pt x="318" y="3527"/>
                </a:cubicBezTo>
                <a:cubicBezTo>
                  <a:pt x="635" y="2204"/>
                  <a:pt x="1588" y="882"/>
                  <a:pt x="2541" y="441"/>
                </a:cubicBezTo>
                <a:cubicBezTo>
                  <a:pt x="5400" y="0"/>
                  <a:pt x="7941" y="0"/>
                  <a:pt x="10800" y="0"/>
                </a:cubicBezTo>
                <a:cubicBezTo>
                  <a:pt x="13341" y="0"/>
                  <a:pt x="16200" y="0"/>
                  <a:pt x="18741" y="441"/>
                </a:cubicBezTo>
                <a:cubicBezTo>
                  <a:pt x="20012" y="882"/>
                  <a:pt x="20965" y="2204"/>
                  <a:pt x="21282" y="3527"/>
                </a:cubicBezTo>
                <a:cubicBezTo>
                  <a:pt x="21600" y="6171"/>
                  <a:pt x="21600" y="8376"/>
                  <a:pt x="21600" y="11020"/>
                </a:cubicBezTo>
                <a:cubicBezTo>
                  <a:pt x="21600" y="13224"/>
                  <a:pt x="21600" y="15869"/>
                  <a:pt x="21282" y="18073"/>
                </a:cubicBezTo>
                <a:close/>
                <a:moveTo>
                  <a:pt x="14929" y="10139"/>
                </a:moveTo>
                <a:cubicBezTo>
                  <a:pt x="8894" y="4849"/>
                  <a:pt x="8894" y="4849"/>
                  <a:pt x="8894" y="4849"/>
                </a:cubicBezTo>
                <a:cubicBezTo>
                  <a:pt x="8576" y="4408"/>
                  <a:pt x="8259" y="4408"/>
                  <a:pt x="7941" y="4408"/>
                </a:cubicBezTo>
                <a:cubicBezTo>
                  <a:pt x="7941" y="4849"/>
                  <a:pt x="7624" y="5290"/>
                  <a:pt x="7624" y="5731"/>
                </a:cubicBezTo>
                <a:cubicBezTo>
                  <a:pt x="7624" y="16310"/>
                  <a:pt x="7624" y="16310"/>
                  <a:pt x="7624" y="16310"/>
                </a:cubicBezTo>
                <a:cubicBezTo>
                  <a:pt x="7624" y="16751"/>
                  <a:pt x="7941" y="17192"/>
                  <a:pt x="7941" y="17192"/>
                </a:cubicBezTo>
                <a:cubicBezTo>
                  <a:pt x="8259" y="17192"/>
                  <a:pt x="8259" y="17192"/>
                  <a:pt x="8259" y="17192"/>
                </a:cubicBezTo>
                <a:cubicBezTo>
                  <a:pt x="8576" y="17192"/>
                  <a:pt x="8576" y="17192"/>
                  <a:pt x="8894" y="17192"/>
                </a:cubicBezTo>
                <a:cubicBezTo>
                  <a:pt x="14929" y="11902"/>
                  <a:pt x="14929" y="11902"/>
                  <a:pt x="14929" y="11902"/>
                </a:cubicBezTo>
                <a:cubicBezTo>
                  <a:pt x="15247" y="11461"/>
                  <a:pt x="15247" y="11461"/>
                  <a:pt x="15247" y="11020"/>
                </a:cubicBezTo>
                <a:cubicBezTo>
                  <a:pt x="15247" y="10580"/>
                  <a:pt x="15247" y="10139"/>
                  <a:pt x="14929" y="10139"/>
                </a:cubicBez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61" name="Marketing   /   Report"/>
          <p:cNvSpPr txBox="1"/>
          <p:nvPr/>
        </p:nvSpPr>
        <p:spPr>
          <a:xfrm rot="16200000">
            <a:off x="-777056" y="11083290"/>
            <a:ext cx="3290008" cy="5334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p>
            <a:pPr>
              <a:defRPr sz="3000">
                <a:solidFill>
                  <a:srgbClr val="3A3B39"/>
                </a:solidFill>
                <a:latin typeface="Impact"/>
                <a:ea typeface="Impact"/>
                <a:cs typeface="Impact"/>
                <a:sym typeface="Impact"/>
              </a:defRPr>
            </a:pPr>
            <a:r>
              <a:rPr dirty="0">
                <a:solidFill>
                  <a:srgbClr val="C1C0BE"/>
                </a:solidFill>
              </a:rPr>
              <a:t>Marketing</a:t>
            </a:r>
            <a:r>
              <a:rPr dirty="0"/>
              <a:t>   </a:t>
            </a:r>
            <a:r>
              <a:rPr dirty="0">
                <a:solidFill>
                  <a:srgbClr val="C7A57F"/>
                </a:solidFill>
              </a:rPr>
              <a:t>/</a:t>
            </a:r>
            <a:r>
              <a:rPr dirty="0"/>
              <a:t>  </a:t>
            </a:r>
            <a:r>
              <a:rPr dirty="0">
                <a:solidFill>
                  <a:srgbClr val="C1C0BE"/>
                </a:solidFill>
              </a:rPr>
              <a:t> Report</a:t>
            </a:r>
          </a:p>
        </p:txBody>
      </p:sp>
      <p:sp>
        <p:nvSpPr>
          <p:cNvPr id="62" name="Line"/>
          <p:cNvSpPr/>
          <p:nvPr/>
        </p:nvSpPr>
        <p:spPr>
          <a:xfrm flipV="1">
            <a:off x="867947" y="703000"/>
            <a:ext cx="1" cy="4377610"/>
          </a:xfrm>
          <a:prstGeom prst="line">
            <a:avLst/>
          </a:prstGeom>
          <a:ln w="127000">
            <a:solidFill>
              <a:srgbClr val="2C2C2C"/>
            </a:solidFill>
            <a:miter lim="400000"/>
          </a:ln>
        </p:spPr>
        <p:txBody>
          <a:bodyPr lIns="38100" tIns="38100" rIns="38100" bIns="38100" anchor="ctr"/>
          <a:lstStyle/>
          <a:p>
            <a:pPr algn="ctr">
              <a:defRPr sz="3000">
                <a:solidFill>
                  <a:srgbClr val="000000"/>
                </a:solidFill>
              </a:defRPr>
            </a:pPr>
            <a:endParaRPr dirty="0"/>
          </a:p>
        </p:txBody>
      </p:sp>
      <p:sp>
        <p:nvSpPr>
          <p:cNvPr id="63" name="Slide Number"/>
          <p:cNvSpPr txBox="1">
            <a:spLocks noGrp="1"/>
          </p:cNvSpPr>
          <p:nvPr>
            <p:ph type="sldNum" sz="quarter" idx="2"/>
          </p:nvPr>
        </p:nvSpPr>
        <p:spPr>
          <a:xfrm>
            <a:off x="563994" y="635695"/>
            <a:ext cx="607908" cy="457201"/>
          </a:xfrm>
          <a:prstGeom prst="rect">
            <a:avLst/>
          </a:prstGeom>
        </p:spPr>
        <p:txBody>
          <a:bodyPr/>
          <a:lstStyle>
            <a:lvl1pPr>
              <a:defRPr>
                <a:solidFill>
                  <a:srgbClr val="C1C0BE"/>
                </a:solidFill>
              </a:defRPr>
            </a:lvl1pPr>
          </a:lstStyle>
          <a:p>
            <a:fld id="{86CB4B4D-7CA3-9044-876B-883B54F8677D}" type="slidenum">
              <a:t>‹#›</a:t>
            </a:fld>
            <a:endParaRPr dirty="0"/>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ark + Photo">
    <p:bg>
      <p:bgPr>
        <a:solidFill>
          <a:srgbClr val="272727"/>
        </a:solidFill>
        <a:effectLst/>
      </p:bgPr>
    </p:bg>
    <p:spTree>
      <p:nvGrpSpPr>
        <p:cNvPr id="1" name=""/>
        <p:cNvGrpSpPr/>
        <p:nvPr/>
      </p:nvGrpSpPr>
      <p:grpSpPr>
        <a:xfrm>
          <a:off x="0" y="0"/>
          <a:ext cx="0" cy="0"/>
          <a:chOff x="0" y="0"/>
          <a:chExt cx="0" cy="0"/>
        </a:xfrm>
      </p:grpSpPr>
      <p:sp>
        <p:nvSpPr>
          <p:cNvPr id="42" name="Slide Number"/>
          <p:cNvSpPr txBox="1">
            <a:spLocks noGrp="1"/>
          </p:cNvSpPr>
          <p:nvPr>
            <p:ph type="sldNum" sz="quarter" idx="2"/>
          </p:nvPr>
        </p:nvSpPr>
        <p:spPr>
          <a:xfrm>
            <a:off x="563994" y="635695"/>
            <a:ext cx="607908" cy="457201"/>
          </a:xfrm>
          <a:prstGeom prst="rect">
            <a:avLst/>
          </a:prstGeom>
        </p:spPr>
        <p:txBody>
          <a:bodyPr/>
          <a:lstStyle>
            <a:lvl1pPr>
              <a:defRPr>
                <a:solidFill>
                  <a:srgbClr val="C1C0BE"/>
                </a:solidFill>
              </a:defRPr>
            </a:lvl1pPr>
          </a:lstStyle>
          <a:p>
            <a:fld id="{86CB4B4D-7CA3-9044-876B-883B54F8677D}" type="slidenum">
              <a:t>‹#›</a:t>
            </a:fld>
            <a:endParaRPr dirty="0"/>
          </a:p>
        </p:txBody>
      </p:sp>
      <p:sp>
        <p:nvSpPr>
          <p:cNvPr id="43" name="Shape"/>
          <p:cNvSpPr/>
          <p:nvPr/>
        </p:nvSpPr>
        <p:spPr>
          <a:xfrm>
            <a:off x="732314" y="7352837"/>
            <a:ext cx="271268" cy="216228"/>
          </a:xfrm>
          <a:custGeom>
            <a:avLst/>
            <a:gdLst/>
            <a:ahLst/>
            <a:cxnLst>
              <a:cxn ang="0">
                <a:pos x="wd2" y="hd2"/>
              </a:cxn>
              <a:cxn ang="5400000">
                <a:pos x="wd2" y="hd2"/>
              </a:cxn>
              <a:cxn ang="10800000">
                <a:pos x="wd2" y="hd2"/>
              </a:cxn>
              <a:cxn ang="16200000">
                <a:pos x="wd2" y="hd2"/>
              </a:cxn>
            </a:cxnLst>
            <a:rect l="0" t="0" r="r" b="b"/>
            <a:pathLst>
              <a:path w="21600" h="21600" extrusionOk="0">
                <a:moveTo>
                  <a:pt x="19237" y="5082"/>
                </a:moveTo>
                <a:cubicBezTo>
                  <a:pt x="19237" y="5506"/>
                  <a:pt x="19237" y="5929"/>
                  <a:pt x="19237" y="5929"/>
                </a:cubicBezTo>
                <a:cubicBezTo>
                  <a:pt x="19237" y="13129"/>
                  <a:pt x="14850" y="21600"/>
                  <a:pt x="6750" y="21600"/>
                </a:cubicBezTo>
                <a:cubicBezTo>
                  <a:pt x="4388" y="21600"/>
                  <a:pt x="2025" y="20753"/>
                  <a:pt x="0" y="19059"/>
                </a:cubicBezTo>
                <a:cubicBezTo>
                  <a:pt x="338" y="19059"/>
                  <a:pt x="675" y="19059"/>
                  <a:pt x="1013" y="19059"/>
                </a:cubicBezTo>
                <a:cubicBezTo>
                  <a:pt x="3038" y="19059"/>
                  <a:pt x="5063" y="18212"/>
                  <a:pt x="6413" y="16941"/>
                </a:cubicBezTo>
                <a:cubicBezTo>
                  <a:pt x="4725" y="16941"/>
                  <a:pt x="3038" y="15247"/>
                  <a:pt x="2363" y="13129"/>
                </a:cubicBezTo>
                <a:cubicBezTo>
                  <a:pt x="2700" y="13129"/>
                  <a:pt x="3038" y="13129"/>
                  <a:pt x="3375" y="13129"/>
                </a:cubicBezTo>
                <a:cubicBezTo>
                  <a:pt x="3713" y="13129"/>
                  <a:pt x="4050" y="13129"/>
                  <a:pt x="4388" y="13129"/>
                </a:cubicBezTo>
                <a:cubicBezTo>
                  <a:pt x="2363" y="12282"/>
                  <a:pt x="1013" y="10165"/>
                  <a:pt x="1013" y="7624"/>
                </a:cubicBezTo>
                <a:cubicBezTo>
                  <a:pt x="1013" y="7624"/>
                  <a:pt x="1013" y="7624"/>
                  <a:pt x="1013" y="7624"/>
                </a:cubicBezTo>
                <a:cubicBezTo>
                  <a:pt x="1688" y="8047"/>
                  <a:pt x="2363" y="8047"/>
                  <a:pt x="3038" y="8047"/>
                </a:cubicBezTo>
                <a:cubicBezTo>
                  <a:pt x="1688" y="7200"/>
                  <a:pt x="1013" y="5506"/>
                  <a:pt x="1013" y="3812"/>
                </a:cubicBezTo>
                <a:cubicBezTo>
                  <a:pt x="1013" y="2541"/>
                  <a:pt x="1350" y="1694"/>
                  <a:pt x="1688" y="847"/>
                </a:cubicBezTo>
                <a:cubicBezTo>
                  <a:pt x="3713" y="4235"/>
                  <a:pt x="7088" y="6353"/>
                  <a:pt x="10463" y="6776"/>
                </a:cubicBezTo>
                <a:cubicBezTo>
                  <a:pt x="10463" y="6353"/>
                  <a:pt x="10463" y="5929"/>
                  <a:pt x="10463" y="5506"/>
                </a:cubicBezTo>
                <a:cubicBezTo>
                  <a:pt x="10463" y="2118"/>
                  <a:pt x="12487" y="0"/>
                  <a:pt x="14850" y="0"/>
                </a:cubicBezTo>
                <a:cubicBezTo>
                  <a:pt x="16200" y="0"/>
                  <a:pt x="17212" y="424"/>
                  <a:pt x="18225" y="1694"/>
                </a:cubicBezTo>
                <a:cubicBezTo>
                  <a:pt x="18900" y="1271"/>
                  <a:pt x="19912" y="847"/>
                  <a:pt x="20925" y="424"/>
                </a:cubicBezTo>
                <a:cubicBezTo>
                  <a:pt x="20587" y="1694"/>
                  <a:pt x="19912" y="2541"/>
                  <a:pt x="18900" y="3388"/>
                </a:cubicBezTo>
                <a:cubicBezTo>
                  <a:pt x="19912" y="2965"/>
                  <a:pt x="20587" y="2965"/>
                  <a:pt x="21600" y="2541"/>
                </a:cubicBezTo>
                <a:cubicBezTo>
                  <a:pt x="20925" y="3388"/>
                  <a:pt x="20250" y="4659"/>
                  <a:pt x="19237" y="5082"/>
                </a:cubicBez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44" name="Shape"/>
          <p:cNvSpPr/>
          <p:nvPr/>
        </p:nvSpPr>
        <p:spPr>
          <a:xfrm>
            <a:off x="793251" y="8157735"/>
            <a:ext cx="149394" cy="285027"/>
          </a:xfrm>
          <a:custGeom>
            <a:avLst/>
            <a:gdLst/>
            <a:ahLst/>
            <a:cxnLst>
              <a:cxn ang="0">
                <a:pos x="wd2" y="hd2"/>
              </a:cxn>
              <a:cxn ang="5400000">
                <a:pos x="wd2" y="hd2"/>
              </a:cxn>
              <a:cxn ang="10800000">
                <a:pos x="wd2" y="hd2"/>
              </a:cxn>
              <a:cxn ang="16200000">
                <a:pos x="wd2" y="hd2"/>
              </a:cxn>
            </a:cxnLst>
            <a:rect l="0" t="0" r="r" b="b"/>
            <a:pathLst>
              <a:path w="21600" h="21600" extrusionOk="0">
                <a:moveTo>
                  <a:pt x="21600" y="3546"/>
                </a:moveTo>
                <a:cubicBezTo>
                  <a:pt x="17897" y="3546"/>
                  <a:pt x="17897" y="3546"/>
                  <a:pt x="17897" y="3546"/>
                </a:cubicBezTo>
                <a:cubicBezTo>
                  <a:pt x="14811" y="3546"/>
                  <a:pt x="14194" y="4513"/>
                  <a:pt x="14194" y="5481"/>
                </a:cubicBezTo>
                <a:cubicBezTo>
                  <a:pt x="14194" y="8060"/>
                  <a:pt x="14194" y="8060"/>
                  <a:pt x="14194" y="8060"/>
                </a:cubicBezTo>
                <a:cubicBezTo>
                  <a:pt x="21600" y="8060"/>
                  <a:pt x="21600" y="8060"/>
                  <a:pt x="21600" y="8060"/>
                </a:cubicBezTo>
                <a:cubicBezTo>
                  <a:pt x="20366" y="11928"/>
                  <a:pt x="20366" y="11928"/>
                  <a:pt x="20366" y="11928"/>
                </a:cubicBezTo>
                <a:cubicBezTo>
                  <a:pt x="14194" y="11928"/>
                  <a:pt x="14194" y="11928"/>
                  <a:pt x="14194" y="11928"/>
                </a:cubicBezTo>
                <a:cubicBezTo>
                  <a:pt x="14194" y="21600"/>
                  <a:pt x="14194" y="21600"/>
                  <a:pt x="14194" y="21600"/>
                </a:cubicBezTo>
                <a:cubicBezTo>
                  <a:pt x="6789" y="21600"/>
                  <a:pt x="6789" y="21600"/>
                  <a:pt x="6789" y="21600"/>
                </a:cubicBezTo>
                <a:cubicBezTo>
                  <a:pt x="6789" y="11928"/>
                  <a:pt x="6789" y="11928"/>
                  <a:pt x="6789" y="11928"/>
                </a:cubicBezTo>
                <a:cubicBezTo>
                  <a:pt x="0" y="11928"/>
                  <a:pt x="0" y="11928"/>
                  <a:pt x="0" y="11928"/>
                </a:cubicBezTo>
                <a:cubicBezTo>
                  <a:pt x="0" y="8060"/>
                  <a:pt x="0" y="8060"/>
                  <a:pt x="0" y="8060"/>
                </a:cubicBezTo>
                <a:cubicBezTo>
                  <a:pt x="6789" y="8060"/>
                  <a:pt x="6789" y="8060"/>
                  <a:pt x="6789" y="8060"/>
                </a:cubicBezTo>
                <a:cubicBezTo>
                  <a:pt x="6789" y="5158"/>
                  <a:pt x="6789" y="5158"/>
                  <a:pt x="6789" y="5158"/>
                </a:cubicBezTo>
                <a:cubicBezTo>
                  <a:pt x="6789" y="1934"/>
                  <a:pt x="10491" y="0"/>
                  <a:pt x="16046" y="0"/>
                </a:cubicBezTo>
                <a:cubicBezTo>
                  <a:pt x="18514" y="0"/>
                  <a:pt x="20983" y="322"/>
                  <a:pt x="21600" y="322"/>
                </a:cubicBezTo>
                <a:lnTo>
                  <a:pt x="21600" y="3546"/>
                </a:ln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45" name="Shape"/>
          <p:cNvSpPr/>
          <p:nvPr/>
        </p:nvSpPr>
        <p:spPr>
          <a:xfrm>
            <a:off x="783552" y="6488190"/>
            <a:ext cx="168792" cy="26692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900" y="1029"/>
                  <a:pt x="18900" y="1029"/>
                  <a:pt x="18900" y="1029"/>
                </a:cubicBezTo>
                <a:cubicBezTo>
                  <a:pt x="16200" y="1029"/>
                  <a:pt x="16200" y="1029"/>
                  <a:pt x="16200" y="1029"/>
                </a:cubicBezTo>
                <a:cubicBezTo>
                  <a:pt x="17820" y="2057"/>
                  <a:pt x="19440" y="3086"/>
                  <a:pt x="19440" y="4800"/>
                </a:cubicBezTo>
                <a:cubicBezTo>
                  <a:pt x="19440" y="8229"/>
                  <a:pt x="14580" y="8571"/>
                  <a:pt x="14580" y="10286"/>
                </a:cubicBezTo>
                <a:cubicBezTo>
                  <a:pt x="14580" y="12000"/>
                  <a:pt x="20520" y="12686"/>
                  <a:pt x="20520" y="16114"/>
                </a:cubicBezTo>
                <a:cubicBezTo>
                  <a:pt x="20520" y="17143"/>
                  <a:pt x="20520" y="17829"/>
                  <a:pt x="19980" y="18514"/>
                </a:cubicBezTo>
                <a:cubicBezTo>
                  <a:pt x="17820" y="20914"/>
                  <a:pt x="12960" y="21600"/>
                  <a:pt x="9180" y="21600"/>
                </a:cubicBezTo>
                <a:cubicBezTo>
                  <a:pt x="6480" y="21600"/>
                  <a:pt x="2700" y="20914"/>
                  <a:pt x="540" y="19200"/>
                </a:cubicBezTo>
                <a:cubicBezTo>
                  <a:pt x="0" y="18857"/>
                  <a:pt x="0" y="18171"/>
                  <a:pt x="0" y="17486"/>
                </a:cubicBezTo>
                <a:cubicBezTo>
                  <a:pt x="0" y="16114"/>
                  <a:pt x="1620" y="14743"/>
                  <a:pt x="3240" y="14057"/>
                </a:cubicBezTo>
                <a:cubicBezTo>
                  <a:pt x="5940" y="13029"/>
                  <a:pt x="8640" y="13029"/>
                  <a:pt x="11340" y="12686"/>
                </a:cubicBezTo>
                <a:cubicBezTo>
                  <a:pt x="10800" y="12000"/>
                  <a:pt x="10260" y="11657"/>
                  <a:pt x="10260" y="10971"/>
                </a:cubicBezTo>
                <a:cubicBezTo>
                  <a:pt x="10260" y="10286"/>
                  <a:pt x="10260" y="9943"/>
                  <a:pt x="10800" y="9600"/>
                </a:cubicBezTo>
                <a:cubicBezTo>
                  <a:pt x="10260" y="9943"/>
                  <a:pt x="9720" y="9943"/>
                  <a:pt x="9180" y="9943"/>
                </a:cubicBezTo>
                <a:cubicBezTo>
                  <a:pt x="5400" y="9943"/>
                  <a:pt x="2160" y="7886"/>
                  <a:pt x="2160" y="5486"/>
                </a:cubicBezTo>
                <a:cubicBezTo>
                  <a:pt x="2160" y="3771"/>
                  <a:pt x="3240" y="2400"/>
                  <a:pt x="4860" y="1714"/>
                </a:cubicBezTo>
                <a:cubicBezTo>
                  <a:pt x="7020" y="343"/>
                  <a:pt x="10260" y="0"/>
                  <a:pt x="12960" y="0"/>
                </a:cubicBezTo>
                <a:lnTo>
                  <a:pt x="21600" y="0"/>
                </a:lnTo>
                <a:close/>
                <a:moveTo>
                  <a:pt x="12960" y="13714"/>
                </a:moveTo>
                <a:cubicBezTo>
                  <a:pt x="12960" y="13714"/>
                  <a:pt x="12420" y="13714"/>
                  <a:pt x="11880" y="13714"/>
                </a:cubicBezTo>
                <a:cubicBezTo>
                  <a:pt x="8640" y="13714"/>
                  <a:pt x="3780" y="14400"/>
                  <a:pt x="3780" y="16800"/>
                </a:cubicBezTo>
                <a:cubicBezTo>
                  <a:pt x="3780" y="19543"/>
                  <a:pt x="8100" y="20229"/>
                  <a:pt x="11340" y="20229"/>
                </a:cubicBezTo>
                <a:cubicBezTo>
                  <a:pt x="14580" y="20229"/>
                  <a:pt x="17820" y="19543"/>
                  <a:pt x="17820" y="17486"/>
                </a:cubicBezTo>
                <a:cubicBezTo>
                  <a:pt x="17820" y="15429"/>
                  <a:pt x="15120" y="14400"/>
                  <a:pt x="12960" y="13714"/>
                </a:cubicBezTo>
                <a:close/>
                <a:moveTo>
                  <a:pt x="9720" y="1029"/>
                </a:moveTo>
                <a:cubicBezTo>
                  <a:pt x="8640" y="1029"/>
                  <a:pt x="7560" y="1371"/>
                  <a:pt x="7020" y="2057"/>
                </a:cubicBezTo>
                <a:cubicBezTo>
                  <a:pt x="5940" y="2400"/>
                  <a:pt x="5940" y="3086"/>
                  <a:pt x="5940" y="4114"/>
                </a:cubicBezTo>
                <a:cubicBezTo>
                  <a:pt x="5940" y="5829"/>
                  <a:pt x="7560" y="8914"/>
                  <a:pt x="11340" y="8914"/>
                </a:cubicBezTo>
                <a:cubicBezTo>
                  <a:pt x="12420" y="8914"/>
                  <a:pt x="13500" y="8571"/>
                  <a:pt x="14580" y="8229"/>
                </a:cubicBezTo>
                <a:cubicBezTo>
                  <a:pt x="15120" y="7543"/>
                  <a:pt x="15660" y="6857"/>
                  <a:pt x="15660" y="6171"/>
                </a:cubicBezTo>
                <a:cubicBezTo>
                  <a:pt x="15660" y="4114"/>
                  <a:pt x="13500" y="1029"/>
                  <a:pt x="9720" y="1029"/>
                </a:cubicBez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46" name="Shape"/>
          <p:cNvSpPr/>
          <p:nvPr/>
        </p:nvSpPr>
        <p:spPr>
          <a:xfrm>
            <a:off x="723691" y="5678332"/>
            <a:ext cx="288514" cy="208045"/>
          </a:xfrm>
          <a:custGeom>
            <a:avLst/>
            <a:gdLst/>
            <a:ahLst/>
            <a:cxnLst>
              <a:cxn ang="0">
                <a:pos x="wd2" y="hd2"/>
              </a:cxn>
              <a:cxn ang="5400000">
                <a:pos x="wd2" y="hd2"/>
              </a:cxn>
              <a:cxn ang="10800000">
                <a:pos x="wd2" y="hd2"/>
              </a:cxn>
              <a:cxn ang="16200000">
                <a:pos x="wd2" y="hd2"/>
              </a:cxn>
            </a:cxnLst>
            <a:rect l="0" t="0" r="r" b="b"/>
            <a:pathLst>
              <a:path w="21600" h="21600" extrusionOk="0">
                <a:moveTo>
                  <a:pt x="21282" y="18073"/>
                </a:moveTo>
                <a:cubicBezTo>
                  <a:pt x="20965" y="19837"/>
                  <a:pt x="20012" y="21159"/>
                  <a:pt x="18741" y="21159"/>
                </a:cubicBezTo>
                <a:cubicBezTo>
                  <a:pt x="16200" y="21600"/>
                  <a:pt x="13341" y="21600"/>
                  <a:pt x="10800" y="21600"/>
                </a:cubicBezTo>
                <a:cubicBezTo>
                  <a:pt x="7941" y="21600"/>
                  <a:pt x="5400" y="21600"/>
                  <a:pt x="2541" y="21159"/>
                </a:cubicBezTo>
                <a:cubicBezTo>
                  <a:pt x="1588" y="21159"/>
                  <a:pt x="635" y="19837"/>
                  <a:pt x="318" y="18073"/>
                </a:cubicBezTo>
                <a:cubicBezTo>
                  <a:pt x="0" y="15869"/>
                  <a:pt x="0" y="13224"/>
                  <a:pt x="0" y="11020"/>
                </a:cubicBezTo>
                <a:cubicBezTo>
                  <a:pt x="0" y="8376"/>
                  <a:pt x="0" y="6171"/>
                  <a:pt x="318" y="3527"/>
                </a:cubicBezTo>
                <a:cubicBezTo>
                  <a:pt x="635" y="2204"/>
                  <a:pt x="1588" y="882"/>
                  <a:pt x="2541" y="441"/>
                </a:cubicBezTo>
                <a:cubicBezTo>
                  <a:pt x="5400" y="0"/>
                  <a:pt x="7941" y="0"/>
                  <a:pt x="10800" y="0"/>
                </a:cubicBezTo>
                <a:cubicBezTo>
                  <a:pt x="13341" y="0"/>
                  <a:pt x="16200" y="0"/>
                  <a:pt x="18741" y="441"/>
                </a:cubicBezTo>
                <a:cubicBezTo>
                  <a:pt x="20012" y="882"/>
                  <a:pt x="20965" y="2204"/>
                  <a:pt x="21282" y="3527"/>
                </a:cubicBezTo>
                <a:cubicBezTo>
                  <a:pt x="21600" y="6171"/>
                  <a:pt x="21600" y="8376"/>
                  <a:pt x="21600" y="11020"/>
                </a:cubicBezTo>
                <a:cubicBezTo>
                  <a:pt x="21600" y="13224"/>
                  <a:pt x="21600" y="15869"/>
                  <a:pt x="21282" y="18073"/>
                </a:cubicBezTo>
                <a:close/>
                <a:moveTo>
                  <a:pt x="14929" y="10139"/>
                </a:moveTo>
                <a:cubicBezTo>
                  <a:pt x="8894" y="4849"/>
                  <a:pt x="8894" y="4849"/>
                  <a:pt x="8894" y="4849"/>
                </a:cubicBezTo>
                <a:cubicBezTo>
                  <a:pt x="8576" y="4408"/>
                  <a:pt x="8259" y="4408"/>
                  <a:pt x="7941" y="4408"/>
                </a:cubicBezTo>
                <a:cubicBezTo>
                  <a:pt x="7941" y="4849"/>
                  <a:pt x="7624" y="5290"/>
                  <a:pt x="7624" y="5731"/>
                </a:cubicBezTo>
                <a:cubicBezTo>
                  <a:pt x="7624" y="16310"/>
                  <a:pt x="7624" y="16310"/>
                  <a:pt x="7624" y="16310"/>
                </a:cubicBezTo>
                <a:cubicBezTo>
                  <a:pt x="7624" y="16751"/>
                  <a:pt x="7941" y="17192"/>
                  <a:pt x="7941" y="17192"/>
                </a:cubicBezTo>
                <a:cubicBezTo>
                  <a:pt x="8259" y="17192"/>
                  <a:pt x="8259" y="17192"/>
                  <a:pt x="8259" y="17192"/>
                </a:cubicBezTo>
                <a:cubicBezTo>
                  <a:pt x="8576" y="17192"/>
                  <a:pt x="8576" y="17192"/>
                  <a:pt x="8894" y="17192"/>
                </a:cubicBezTo>
                <a:cubicBezTo>
                  <a:pt x="14929" y="11902"/>
                  <a:pt x="14929" y="11902"/>
                  <a:pt x="14929" y="11902"/>
                </a:cubicBezTo>
                <a:cubicBezTo>
                  <a:pt x="15247" y="11461"/>
                  <a:pt x="15247" y="11461"/>
                  <a:pt x="15247" y="11020"/>
                </a:cubicBezTo>
                <a:cubicBezTo>
                  <a:pt x="15247" y="10580"/>
                  <a:pt x="15247" y="10139"/>
                  <a:pt x="14929" y="10139"/>
                </a:cubicBezTo>
                <a:close/>
              </a:path>
            </a:pathLst>
          </a:custGeom>
          <a:solidFill>
            <a:srgbClr val="555555"/>
          </a:solidFill>
          <a:ln w="3175">
            <a:miter lim="400000"/>
          </a:ln>
        </p:spPr>
        <p:txBody>
          <a:bodyPr lIns="45719" rIns="45719"/>
          <a:lstStyle/>
          <a:p>
            <a:pPr defTabSz="457200">
              <a:defRPr sz="2400">
                <a:solidFill>
                  <a:srgbClr val="2C2C2C"/>
                </a:solidFill>
              </a:defRPr>
            </a:pPr>
            <a:endParaRPr dirty="0"/>
          </a:p>
        </p:txBody>
      </p:sp>
      <p:sp>
        <p:nvSpPr>
          <p:cNvPr id="47" name="Marketing   /   Report"/>
          <p:cNvSpPr txBox="1"/>
          <p:nvPr/>
        </p:nvSpPr>
        <p:spPr>
          <a:xfrm rot="16200000">
            <a:off x="-777056" y="11083290"/>
            <a:ext cx="3290008" cy="533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p>
            <a:pPr>
              <a:defRPr sz="3000">
                <a:solidFill>
                  <a:srgbClr val="3A3B39"/>
                </a:solidFill>
                <a:latin typeface="Impact"/>
                <a:ea typeface="Impact"/>
                <a:cs typeface="Impact"/>
                <a:sym typeface="Impact"/>
              </a:defRPr>
            </a:pPr>
            <a:r>
              <a:rPr dirty="0">
                <a:solidFill>
                  <a:srgbClr val="C1C0BE"/>
                </a:solidFill>
              </a:rPr>
              <a:t>Marketing</a:t>
            </a:r>
            <a:r>
              <a:rPr dirty="0"/>
              <a:t>   </a:t>
            </a:r>
            <a:r>
              <a:rPr dirty="0">
                <a:solidFill>
                  <a:srgbClr val="C7A57F"/>
                </a:solidFill>
              </a:rPr>
              <a:t>/</a:t>
            </a:r>
            <a:r>
              <a:rPr dirty="0"/>
              <a:t>  </a:t>
            </a:r>
            <a:r>
              <a:rPr dirty="0">
                <a:solidFill>
                  <a:srgbClr val="C1C0BE"/>
                </a:solidFill>
              </a:rPr>
              <a:t> Report</a:t>
            </a:r>
          </a:p>
        </p:txBody>
      </p:sp>
      <p:sp>
        <p:nvSpPr>
          <p:cNvPr id="48" name="Line"/>
          <p:cNvSpPr/>
          <p:nvPr/>
        </p:nvSpPr>
        <p:spPr>
          <a:xfrm flipV="1">
            <a:off x="867947" y="1655053"/>
            <a:ext cx="1" cy="3425557"/>
          </a:xfrm>
          <a:prstGeom prst="line">
            <a:avLst/>
          </a:prstGeom>
          <a:ln w="127000">
            <a:solidFill>
              <a:srgbClr val="2C2C2C"/>
            </a:solidFill>
            <a:miter lim="400000"/>
          </a:ln>
        </p:spPr>
        <p:txBody>
          <a:bodyPr lIns="38100" tIns="38100" rIns="38100" bIns="38100" anchor="ctr"/>
          <a:lstStyle/>
          <a:p>
            <a:pPr algn="ctr">
              <a:defRPr sz="3000">
                <a:solidFill>
                  <a:srgbClr val="000000"/>
                </a:solidFill>
              </a:defRPr>
            </a:pPr>
            <a:endParaRPr dirty="0"/>
          </a:p>
        </p:txBody>
      </p:sp>
      <p:sp>
        <p:nvSpPr>
          <p:cNvPr id="3" name="Picture Placeholder 2">
            <a:extLst>
              <a:ext uri="{FF2B5EF4-FFF2-40B4-BE49-F238E27FC236}">
                <a16:creationId xmlns:a16="http://schemas.microsoft.com/office/drawing/2014/main" id="{ACF767A0-8ADB-158F-29CC-861D3C8069F0}"/>
              </a:ext>
            </a:extLst>
          </p:cNvPr>
          <p:cNvSpPr>
            <a:spLocks noGrp="1"/>
          </p:cNvSpPr>
          <p:nvPr>
            <p:ph type="pic" sz="quarter" idx="10"/>
          </p:nvPr>
        </p:nvSpPr>
        <p:spPr>
          <a:xfrm>
            <a:off x="3934114" y="3783013"/>
            <a:ext cx="3076575" cy="3074987"/>
          </a:xfrm>
        </p:spPr>
        <p:txBody>
          <a:bodyPr anchor="ctr"/>
          <a:lstStyle>
            <a:lvl1pPr algn="ctr">
              <a:defRPr/>
            </a:lvl1pPr>
          </a:lstStyle>
          <a:p>
            <a:endParaRPr lang="en-RU"/>
          </a:p>
        </p:txBody>
      </p:sp>
      <p:sp>
        <p:nvSpPr>
          <p:cNvPr id="4" name="Picture Placeholder 2">
            <a:extLst>
              <a:ext uri="{FF2B5EF4-FFF2-40B4-BE49-F238E27FC236}">
                <a16:creationId xmlns:a16="http://schemas.microsoft.com/office/drawing/2014/main" id="{EFC98C39-4256-92F3-76AB-E0905AFE8134}"/>
              </a:ext>
            </a:extLst>
          </p:cNvPr>
          <p:cNvSpPr>
            <a:spLocks noGrp="1"/>
          </p:cNvSpPr>
          <p:nvPr>
            <p:ph type="pic" sz="quarter" idx="11"/>
          </p:nvPr>
        </p:nvSpPr>
        <p:spPr>
          <a:xfrm>
            <a:off x="7397750" y="3783013"/>
            <a:ext cx="3076575" cy="3074987"/>
          </a:xfrm>
        </p:spPr>
        <p:txBody>
          <a:bodyPr anchor="ctr"/>
          <a:lstStyle>
            <a:lvl1pPr algn="ctr">
              <a:defRPr/>
            </a:lvl1pPr>
          </a:lstStyle>
          <a:p>
            <a:endParaRPr lang="en-RU"/>
          </a:p>
        </p:txBody>
      </p:sp>
      <p:sp>
        <p:nvSpPr>
          <p:cNvPr id="5" name="Picture Placeholder 2">
            <a:extLst>
              <a:ext uri="{FF2B5EF4-FFF2-40B4-BE49-F238E27FC236}">
                <a16:creationId xmlns:a16="http://schemas.microsoft.com/office/drawing/2014/main" id="{5EBE30D9-850C-2F73-8DF8-5D4DCCE57C6E}"/>
              </a:ext>
            </a:extLst>
          </p:cNvPr>
          <p:cNvSpPr>
            <a:spLocks noGrp="1"/>
          </p:cNvSpPr>
          <p:nvPr>
            <p:ph type="pic" sz="quarter" idx="12"/>
          </p:nvPr>
        </p:nvSpPr>
        <p:spPr>
          <a:xfrm>
            <a:off x="10861386" y="3783013"/>
            <a:ext cx="3076575" cy="3074987"/>
          </a:xfrm>
        </p:spPr>
        <p:txBody>
          <a:bodyPr anchor="ctr"/>
          <a:lstStyle>
            <a:lvl1pPr algn="ctr">
              <a:defRPr/>
            </a:lvl1pPr>
          </a:lstStyle>
          <a:p>
            <a:endParaRPr lang="en-RU"/>
          </a:p>
        </p:txBody>
      </p:sp>
      <p:sp>
        <p:nvSpPr>
          <p:cNvPr id="6" name="Picture Placeholder 2">
            <a:extLst>
              <a:ext uri="{FF2B5EF4-FFF2-40B4-BE49-F238E27FC236}">
                <a16:creationId xmlns:a16="http://schemas.microsoft.com/office/drawing/2014/main" id="{8CE2C0CA-C2CF-F984-9243-6EA0B7B53686}"/>
              </a:ext>
            </a:extLst>
          </p:cNvPr>
          <p:cNvSpPr>
            <a:spLocks noGrp="1"/>
          </p:cNvSpPr>
          <p:nvPr>
            <p:ph type="pic" sz="quarter" idx="13"/>
          </p:nvPr>
        </p:nvSpPr>
        <p:spPr>
          <a:xfrm>
            <a:off x="14325022" y="3783013"/>
            <a:ext cx="3076575" cy="3074987"/>
          </a:xfrm>
        </p:spPr>
        <p:txBody>
          <a:bodyPr anchor="ctr"/>
          <a:lstStyle>
            <a:lvl1pPr algn="ctr">
              <a:defRPr/>
            </a:lvl1pPr>
          </a:lstStyle>
          <a:p>
            <a:endParaRPr lang="en-RU"/>
          </a:p>
        </p:txBody>
      </p:sp>
      <p:sp>
        <p:nvSpPr>
          <p:cNvPr id="7" name="Picture Placeholder 2">
            <a:extLst>
              <a:ext uri="{FF2B5EF4-FFF2-40B4-BE49-F238E27FC236}">
                <a16:creationId xmlns:a16="http://schemas.microsoft.com/office/drawing/2014/main" id="{A24CF999-D53F-28A9-9A0F-2AB96C3BD530}"/>
              </a:ext>
            </a:extLst>
          </p:cNvPr>
          <p:cNvSpPr>
            <a:spLocks noGrp="1"/>
          </p:cNvSpPr>
          <p:nvPr>
            <p:ph type="pic" sz="quarter" idx="14"/>
          </p:nvPr>
        </p:nvSpPr>
        <p:spPr>
          <a:xfrm>
            <a:off x="17788659" y="3783013"/>
            <a:ext cx="3076575" cy="3074987"/>
          </a:xfrm>
        </p:spPr>
        <p:txBody>
          <a:bodyPr anchor="ctr"/>
          <a:lstStyle>
            <a:lvl1pPr algn="ctr">
              <a:defRPr/>
            </a:lvl1pPr>
          </a:lstStyle>
          <a:p>
            <a:endParaRPr lang="en-RU"/>
          </a:p>
        </p:txBody>
      </p:sp>
      <p:sp>
        <p:nvSpPr>
          <p:cNvPr id="8" name="Picture Placeholder 2">
            <a:extLst>
              <a:ext uri="{FF2B5EF4-FFF2-40B4-BE49-F238E27FC236}">
                <a16:creationId xmlns:a16="http://schemas.microsoft.com/office/drawing/2014/main" id="{39C0735D-C812-6563-A921-8E3DB8A4A597}"/>
              </a:ext>
            </a:extLst>
          </p:cNvPr>
          <p:cNvSpPr>
            <a:spLocks noGrp="1"/>
          </p:cNvSpPr>
          <p:nvPr>
            <p:ph type="pic" sz="quarter" idx="15"/>
          </p:nvPr>
        </p:nvSpPr>
        <p:spPr>
          <a:xfrm>
            <a:off x="3934114" y="7352837"/>
            <a:ext cx="3076575" cy="3074987"/>
          </a:xfrm>
        </p:spPr>
        <p:txBody>
          <a:bodyPr anchor="ctr"/>
          <a:lstStyle>
            <a:lvl1pPr algn="ctr">
              <a:defRPr/>
            </a:lvl1pPr>
          </a:lstStyle>
          <a:p>
            <a:endParaRPr lang="en-RU"/>
          </a:p>
        </p:txBody>
      </p:sp>
      <p:sp>
        <p:nvSpPr>
          <p:cNvPr id="9" name="Picture Placeholder 2">
            <a:extLst>
              <a:ext uri="{FF2B5EF4-FFF2-40B4-BE49-F238E27FC236}">
                <a16:creationId xmlns:a16="http://schemas.microsoft.com/office/drawing/2014/main" id="{509CD5C2-3474-9742-5DE2-22630CE4BC75}"/>
              </a:ext>
            </a:extLst>
          </p:cNvPr>
          <p:cNvSpPr>
            <a:spLocks noGrp="1"/>
          </p:cNvSpPr>
          <p:nvPr>
            <p:ph type="pic" sz="quarter" idx="16"/>
          </p:nvPr>
        </p:nvSpPr>
        <p:spPr>
          <a:xfrm>
            <a:off x="7397750" y="7352837"/>
            <a:ext cx="3076575" cy="3074987"/>
          </a:xfrm>
        </p:spPr>
        <p:txBody>
          <a:bodyPr anchor="ctr"/>
          <a:lstStyle>
            <a:lvl1pPr algn="ctr">
              <a:defRPr/>
            </a:lvl1pPr>
          </a:lstStyle>
          <a:p>
            <a:endParaRPr lang="en-RU"/>
          </a:p>
        </p:txBody>
      </p:sp>
      <p:sp>
        <p:nvSpPr>
          <p:cNvPr id="10" name="Picture Placeholder 2">
            <a:extLst>
              <a:ext uri="{FF2B5EF4-FFF2-40B4-BE49-F238E27FC236}">
                <a16:creationId xmlns:a16="http://schemas.microsoft.com/office/drawing/2014/main" id="{07187C17-A665-01FB-D030-28551C3664C6}"/>
              </a:ext>
            </a:extLst>
          </p:cNvPr>
          <p:cNvSpPr>
            <a:spLocks noGrp="1"/>
          </p:cNvSpPr>
          <p:nvPr>
            <p:ph type="pic" sz="quarter" idx="17"/>
          </p:nvPr>
        </p:nvSpPr>
        <p:spPr>
          <a:xfrm>
            <a:off x="10861386" y="7352837"/>
            <a:ext cx="3076575" cy="3074987"/>
          </a:xfrm>
        </p:spPr>
        <p:txBody>
          <a:bodyPr anchor="ctr"/>
          <a:lstStyle>
            <a:lvl1pPr algn="ctr">
              <a:defRPr/>
            </a:lvl1pPr>
          </a:lstStyle>
          <a:p>
            <a:endParaRPr lang="en-RU"/>
          </a:p>
        </p:txBody>
      </p:sp>
      <p:sp>
        <p:nvSpPr>
          <p:cNvPr id="11" name="Picture Placeholder 2">
            <a:extLst>
              <a:ext uri="{FF2B5EF4-FFF2-40B4-BE49-F238E27FC236}">
                <a16:creationId xmlns:a16="http://schemas.microsoft.com/office/drawing/2014/main" id="{63B1152A-E51E-B838-9696-C12DE64FFD92}"/>
              </a:ext>
            </a:extLst>
          </p:cNvPr>
          <p:cNvSpPr>
            <a:spLocks noGrp="1"/>
          </p:cNvSpPr>
          <p:nvPr>
            <p:ph type="pic" sz="quarter" idx="18"/>
          </p:nvPr>
        </p:nvSpPr>
        <p:spPr>
          <a:xfrm>
            <a:off x="14325022" y="7352837"/>
            <a:ext cx="3076575" cy="3074987"/>
          </a:xfrm>
        </p:spPr>
        <p:txBody>
          <a:bodyPr anchor="ctr"/>
          <a:lstStyle>
            <a:lvl1pPr algn="ctr">
              <a:defRPr/>
            </a:lvl1pPr>
          </a:lstStyle>
          <a:p>
            <a:endParaRPr lang="en-RU"/>
          </a:p>
        </p:txBody>
      </p:sp>
      <p:sp>
        <p:nvSpPr>
          <p:cNvPr id="12" name="Picture Placeholder 2">
            <a:extLst>
              <a:ext uri="{FF2B5EF4-FFF2-40B4-BE49-F238E27FC236}">
                <a16:creationId xmlns:a16="http://schemas.microsoft.com/office/drawing/2014/main" id="{20A7D712-E48D-3D91-DD98-79563A91CA60}"/>
              </a:ext>
            </a:extLst>
          </p:cNvPr>
          <p:cNvSpPr>
            <a:spLocks noGrp="1"/>
          </p:cNvSpPr>
          <p:nvPr>
            <p:ph type="pic" sz="quarter" idx="19"/>
          </p:nvPr>
        </p:nvSpPr>
        <p:spPr>
          <a:xfrm>
            <a:off x="17788659" y="7352837"/>
            <a:ext cx="3076575" cy="3074987"/>
          </a:xfrm>
        </p:spPr>
        <p:txBody>
          <a:bodyPr anchor="ctr"/>
          <a:lstStyle>
            <a:lvl1pPr algn="ctr">
              <a:defRPr/>
            </a:lvl1pPr>
          </a:lstStyle>
          <a:p>
            <a:endParaRPr lang="en-RU"/>
          </a:p>
        </p:txBody>
      </p:sp>
    </p:spTree>
    <p:extLst>
      <p:ext uri="{BB962C8B-B14F-4D97-AF65-F5344CB8AC3E}">
        <p14:creationId xmlns:p14="http://schemas.microsoft.com/office/powerpoint/2010/main" val="1536176699"/>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Title &amp; Subtitle (light) no number">
    <p:spTree>
      <p:nvGrpSpPr>
        <p:cNvPr id="1" name=""/>
        <p:cNvGrpSpPr/>
        <p:nvPr/>
      </p:nvGrpSpPr>
      <p:grpSpPr>
        <a:xfrm>
          <a:off x="0" y="0"/>
          <a:ext cx="0" cy="0"/>
          <a:chOff x="0" y="0"/>
          <a:chExt cx="0" cy="0"/>
        </a:xfrm>
      </p:grpSpPr>
      <p:sp>
        <p:nvSpPr>
          <p:cNvPr id="70" name="Title Text"/>
          <p:cNvSpPr txBox="1">
            <a:spLocks noGrp="1"/>
          </p:cNvSpPr>
          <p:nvPr>
            <p:ph type="title"/>
          </p:nvPr>
        </p:nvSpPr>
        <p:spPr>
          <a:prstGeom prst="rect">
            <a:avLst/>
          </a:prstGeom>
        </p:spPr>
        <p:txBody>
          <a:bodyPr/>
          <a:lstStyle/>
          <a:p>
            <a:r>
              <a:t>Title Text</a:t>
            </a:r>
          </a:p>
        </p:txBody>
      </p:sp>
      <p:sp>
        <p:nvSpPr>
          <p:cNvPr id="7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2" name="Shape"/>
          <p:cNvSpPr/>
          <p:nvPr/>
        </p:nvSpPr>
        <p:spPr>
          <a:xfrm>
            <a:off x="732314" y="7352837"/>
            <a:ext cx="271268" cy="216228"/>
          </a:xfrm>
          <a:custGeom>
            <a:avLst/>
            <a:gdLst/>
            <a:ahLst/>
            <a:cxnLst>
              <a:cxn ang="0">
                <a:pos x="wd2" y="hd2"/>
              </a:cxn>
              <a:cxn ang="5400000">
                <a:pos x="wd2" y="hd2"/>
              </a:cxn>
              <a:cxn ang="10800000">
                <a:pos x="wd2" y="hd2"/>
              </a:cxn>
              <a:cxn ang="16200000">
                <a:pos x="wd2" y="hd2"/>
              </a:cxn>
            </a:cxnLst>
            <a:rect l="0" t="0" r="r" b="b"/>
            <a:pathLst>
              <a:path w="21600" h="21600" extrusionOk="0">
                <a:moveTo>
                  <a:pt x="19237" y="5082"/>
                </a:moveTo>
                <a:cubicBezTo>
                  <a:pt x="19237" y="5506"/>
                  <a:pt x="19237" y="5929"/>
                  <a:pt x="19237" y="5929"/>
                </a:cubicBezTo>
                <a:cubicBezTo>
                  <a:pt x="19237" y="13129"/>
                  <a:pt x="14850" y="21600"/>
                  <a:pt x="6750" y="21600"/>
                </a:cubicBezTo>
                <a:cubicBezTo>
                  <a:pt x="4388" y="21600"/>
                  <a:pt x="2025" y="20753"/>
                  <a:pt x="0" y="19059"/>
                </a:cubicBezTo>
                <a:cubicBezTo>
                  <a:pt x="338" y="19059"/>
                  <a:pt x="675" y="19059"/>
                  <a:pt x="1013" y="19059"/>
                </a:cubicBezTo>
                <a:cubicBezTo>
                  <a:pt x="3038" y="19059"/>
                  <a:pt x="5063" y="18212"/>
                  <a:pt x="6413" y="16941"/>
                </a:cubicBezTo>
                <a:cubicBezTo>
                  <a:pt x="4725" y="16941"/>
                  <a:pt x="3038" y="15247"/>
                  <a:pt x="2363" y="13129"/>
                </a:cubicBezTo>
                <a:cubicBezTo>
                  <a:pt x="2700" y="13129"/>
                  <a:pt x="3038" y="13129"/>
                  <a:pt x="3375" y="13129"/>
                </a:cubicBezTo>
                <a:cubicBezTo>
                  <a:pt x="3713" y="13129"/>
                  <a:pt x="4050" y="13129"/>
                  <a:pt x="4388" y="13129"/>
                </a:cubicBezTo>
                <a:cubicBezTo>
                  <a:pt x="2363" y="12282"/>
                  <a:pt x="1013" y="10165"/>
                  <a:pt x="1013" y="7624"/>
                </a:cubicBezTo>
                <a:cubicBezTo>
                  <a:pt x="1013" y="7624"/>
                  <a:pt x="1013" y="7624"/>
                  <a:pt x="1013" y="7624"/>
                </a:cubicBezTo>
                <a:cubicBezTo>
                  <a:pt x="1688" y="8047"/>
                  <a:pt x="2363" y="8047"/>
                  <a:pt x="3038" y="8047"/>
                </a:cubicBezTo>
                <a:cubicBezTo>
                  <a:pt x="1688" y="7200"/>
                  <a:pt x="1013" y="5506"/>
                  <a:pt x="1013" y="3812"/>
                </a:cubicBezTo>
                <a:cubicBezTo>
                  <a:pt x="1013" y="2541"/>
                  <a:pt x="1350" y="1694"/>
                  <a:pt x="1688" y="847"/>
                </a:cubicBezTo>
                <a:cubicBezTo>
                  <a:pt x="3713" y="4235"/>
                  <a:pt x="7088" y="6353"/>
                  <a:pt x="10463" y="6776"/>
                </a:cubicBezTo>
                <a:cubicBezTo>
                  <a:pt x="10463" y="6353"/>
                  <a:pt x="10463" y="5929"/>
                  <a:pt x="10463" y="5506"/>
                </a:cubicBezTo>
                <a:cubicBezTo>
                  <a:pt x="10463" y="2118"/>
                  <a:pt x="12487" y="0"/>
                  <a:pt x="14850" y="0"/>
                </a:cubicBezTo>
                <a:cubicBezTo>
                  <a:pt x="16200" y="0"/>
                  <a:pt x="17212" y="424"/>
                  <a:pt x="18225" y="1694"/>
                </a:cubicBezTo>
                <a:cubicBezTo>
                  <a:pt x="18900" y="1271"/>
                  <a:pt x="19912" y="847"/>
                  <a:pt x="20925" y="424"/>
                </a:cubicBezTo>
                <a:cubicBezTo>
                  <a:pt x="20587" y="1694"/>
                  <a:pt x="19912" y="2541"/>
                  <a:pt x="18900" y="3388"/>
                </a:cubicBezTo>
                <a:cubicBezTo>
                  <a:pt x="19912" y="2965"/>
                  <a:pt x="20587" y="2965"/>
                  <a:pt x="21600" y="2541"/>
                </a:cubicBezTo>
                <a:cubicBezTo>
                  <a:pt x="20925" y="3388"/>
                  <a:pt x="20250" y="4659"/>
                  <a:pt x="19237" y="5082"/>
                </a:cubicBezTo>
                <a:close/>
              </a:path>
            </a:pathLst>
          </a:custGeom>
          <a:solidFill>
            <a:srgbClr val="A6A7AC"/>
          </a:solidFill>
          <a:ln w="3175">
            <a:miter lim="400000"/>
          </a:ln>
        </p:spPr>
        <p:txBody>
          <a:bodyPr lIns="45719" rIns="45719"/>
          <a:lstStyle/>
          <a:p>
            <a:pPr defTabSz="457200">
              <a:defRPr sz="2400">
                <a:solidFill>
                  <a:srgbClr val="C1C0BE"/>
                </a:solidFill>
              </a:defRPr>
            </a:pPr>
            <a:endParaRPr dirty="0"/>
          </a:p>
        </p:txBody>
      </p:sp>
      <p:sp>
        <p:nvSpPr>
          <p:cNvPr id="73" name="Shape"/>
          <p:cNvSpPr/>
          <p:nvPr/>
        </p:nvSpPr>
        <p:spPr>
          <a:xfrm>
            <a:off x="793251" y="8157735"/>
            <a:ext cx="149394" cy="285027"/>
          </a:xfrm>
          <a:custGeom>
            <a:avLst/>
            <a:gdLst/>
            <a:ahLst/>
            <a:cxnLst>
              <a:cxn ang="0">
                <a:pos x="wd2" y="hd2"/>
              </a:cxn>
              <a:cxn ang="5400000">
                <a:pos x="wd2" y="hd2"/>
              </a:cxn>
              <a:cxn ang="10800000">
                <a:pos x="wd2" y="hd2"/>
              </a:cxn>
              <a:cxn ang="16200000">
                <a:pos x="wd2" y="hd2"/>
              </a:cxn>
            </a:cxnLst>
            <a:rect l="0" t="0" r="r" b="b"/>
            <a:pathLst>
              <a:path w="21600" h="21600" extrusionOk="0">
                <a:moveTo>
                  <a:pt x="21600" y="3546"/>
                </a:moveTo>
                <a:cubicBezTo>
                  <a:pt x="17897" y="3546"/>
                  <a:pt x="17897" y="3546"/>
                  <a:pt x="17897" y="3546"/>
                </a:cubicBezTo>
                <a:cubicBezTo>
                  <a:pt x="14811" y="3546"/>
                  <a:pt x="14194" y="4513"/>
                  <a:pt x="14194" y="5481"/>
                </a:cubicBezTo>
                <a:cubicBezTo>
                  <a:pt x="14194" y="8060"/>
                  <a:pt x="14194" y="8060"/>
                  <a:pt x="14194" y="8060"/>
                </a:cubicBezTo>
                <a:cubicBezTo>
                  <a:pt x="21600" y="8060"/>
                  <a:pt x="21600" y="8060"/>
                  <a:pt x="21600" y="8060"/>
                </a:cubicBezTo>
                <a:cubicBezTo>
                  <a:pt x="20366" y="11928"/>
                  <a:pt x="20366" y="11928"/>
                  <a:pt x="20366" y="11928"/>
                </a:cubicBezTo>
                <a:cubicBezTo>
                  <a:pt x="14194" y="11928"/>
                  <a:pt x="14194" y="11928"/>
                  <a:pt x="14194" y="11928"/>
                </a:cubicBezTo>
                <a:cubicBezTo>
                  <a:pt x="14194" y="21600"/>
                  <a:pt x="14194" y="21600"/>
                  <a:pt x="14194" y="21600"/>
                </a:cubicBezTo>
                <a:cubicBezTo>
                  <a:pt x="6789" y="21600"/>
                  <a:pt x="6789" y="21600"/>
                  <a:pt x="6789" y="21600"/>
                </a:cubicBezTo>
                <a:cubicBezTo>
                  <a:pt x="6789" y="11928"/>
                  <a:pt x="6789" y="11928"/>
                  <a:pt x="6789" y="11928"/>
                </a:cubicBezTo>
                <a:cubicBezTo>
                  <a:pt x="0" y="11928"/>
                  <a:pt x="0" y="11928"/>
                  <a:pt x="0" y="11928"/>
                </a:cubicBezTo>
                <a:cubicBezTo>
                  <a:pt x="0" y="8060"/>
                  <a:pt x="0" y="8060"/>
                  <a:pt x="0" y="8060"/>
                </a:cubicBezTo>
                <a:cubicBezTo>
                  <a:pt x="6789" y="8060"/>
                  <a:pt x="6789" y="8060"/>
                  <a:pt x="6789" y="8060"/>
                </a:cubicBezTo>
                <a:cubicBezTo>
                  <a:pt x="6789" y="5158"/>
                  <a:pt x="6789" y="5158"/>
                  <a:pt x="6789" y="5158"/>
                </a:cubicBezTo>
                <a:cubicBezTo>
                  <a:pt x="6789" y="1934"/>
                  <a:pt x="10491" y="0"/>
                  <a:pt x="16046" y="0"/>
                </a:cubicBezTo>
                <a:cubicBezTo>
                  <a:pt x="18514" y="0"/>
                  <a:pt x="20983" y="322"/>
                  <a:pt x="21600" y="322"/>
                </a:cubicBezTo>
                <a:lnTo>
                  <a:pt x="21600" y="3546"/>
                </a:lnTo>
                <a:close/>
              </a:path>
            </a:pathLst>
          </a:custGeom>
          <a:solidFill>
            <a:srgbClr val="A6A7AC"/>
          </a:solidFill>
          <a:ln w="3175">
            <a:miter lim="400000"/>
          </a:ln>
        </p:spPr>
        <p:txBody>
          <a:bodyPr lIns="45719" rIns="45719"/>
          <a:lstStyle/>
          <a:p>
            <a:pPr defTabSz="457200">
              <a:defRPr sz="2400">
                <a:solidFill>
                  <a:srgbClr val="C1C0BE"/>
                </a:solidFill>
              </a:defRPr>
            </a:pPr>
            <a:endParaRPr dirty="0"/>
          </a:p>
        </p:txBody>
      </p:sp>
      <p:sp>
        <p:nvSpPr>
          <p:cNvPr id="74" name="Shape"/>
          <p:cNvSpPr/>
          <p:nvPr/>
        </p:nvSpPr>
        <p:spPr>
          <a:xfrm>
            <a:off x="783552" y="6488190"/>
            <a:ext cx="168792" cy="26692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900" y="1029"/>
                  <a:pt x="18900" y="1029"/>
                  <a:pt x="18900" y="1029"/>
                </a:cubicBezTo>
                <a:cubicBezTo>
                  <a:pt x="16200" y="1029"/>
                  <a:pt x="16200" y="1029"/>
                  <a:pt x="16200" y="1029"/>
                </a:cubicBezTo>
                <a:cubicBezTo>
                  <a:pt x="17820" y="2057"/>
                  <a:pt x="19440" y="3086"/>
                  <a:pt x="19440" y="4800"/>
                </a:cubicBezTo>
                <a:cubicBezTo>
                  <a:pt x="19440" y="8229"/>
                  <a:pt x="14580" y="8571"/>
                  <a:pt x="14580" y="10286"/>
                </a:cubicBezTo>
                <a:cubicBezTo>
                  <a:pt x="14580" y="12000"/>
                  <a:pt x="20520" y="12686"/>
                  <a:pt x="20520" y="16114"/>
                </a:cubicBezTo>
                <a:cubicBezTo>
                  <a:pt x="20520" y="17143"/>
                  <a:pt x="20520" y="17829"/>
                  <a:pt x="19980" y="18514"/>
                </a:cubicBezTo>
                <a:cubicBezTo>
                  <a:pt x="17820" y="20914"/>
                  <a:pt x="12960" y="21600"/>
                  <a:pt x="9180" y="21600"/>
                </a:cubicBezTo>
                <a:cubicBezTo>
                  <a:pt x="6480" y="21600"/>
                  <a:pt x="2700" y="20914"/>
                  <a:pt x="540" y="19200"/>
                </a:cubicBezTo>
                <a:cubicBezTo>
                  <a:pt x="0" y="18857"/>
                  <a:pt x="0" y="18171"/>
                  <a:pt x="0" y="17486"/>
                </a:cubicBezTo>
                <a:cubicBezTo>
                  <a:pt x="0" y="16114"/>
                  <a:pt x="1620" y="14743"/>
                  <a:pt x="3240" y="14057"/>
                </a:cubicBezTo>
                <a:cubicBezTo>
                  <a:pt x="5940" y="13029"/>
                  <a:pt x="8640" y="13029"/>
                  <a:pt x="11340" y="12686"/>
                </a:cubicBezTo>
                <a:cubicBezTo>
                  <a:pt x="10800" y="12000"/>
                  <a:pt x="10260" y="11657"/>
                  <a:pt x="10260" y="10971"/>
                </a:cubicBezTo>
                <a:cubicBezTo>
                  <a:pt x="10260" y="10286"/>
                  <a:pt x="10260" y="9943"/>
                  <a:pt x="10800" y="9600"/>
                </a:cubicBezTo>
                <a:cubicBezTo>
                  <a:pt x="10260" y="9943"/>
                  <a:pt x="9720" y="9943"/>
                  <a:pt x="9180" y="9943"/>
                </a:cubicBezTo>
                <a:cubicBezTo>
                  <a:pt x="5400" y="9943"/>
                  <a:pt x="2160" y="7886"/>
                  <a:pt x="2160" y="5486"/>
                </a:cubicBezTo>
                <a:cubicBezTo>
                  <a:pt x="2160" y="3771"/>
                  <a:pt x="3240" y="2400"/>
                  <a:pt x="4860" y="1714"/>
                </a:cubicBezTo>
                <a:cubicBezTo>
                  <a:pt x="7020" y="343"/>
                  <a:pt x="10260" y="0"/>
                  <a:pt x="12960" y="0"/>
                </a:cubicBezTo>
                <a:lnTo>
                  <a:pt x="21600" y="0"/>
                </a:lnTo>
                <a:close/>
                <a:moveTo>
                  <a:pt x="12960" y="13714"/>
                </a:moveTo>
                <a:cubicBezTo>
                  <a:pt x="12960" y="13714"/>
                  <a:pt x="12420" y="13714"/>
                  <a:pt x="11880" y="13714"/>
                </a:cubicBezTo>
                <a:cubicBezTo>
                  <a:pt x="8640" y="13714"/>
                  <a:pt x="3780" y="14400"/>
                  <a:pt x="3780" y="16800"/>
                </a:cubicBezTo>
                <a:cubicBezTo>
                  <a:pt x="3780" y="19543"/>
                  <a:pt x="8100" y="20229"/>
                  <a:pt x="11340" y="20229"/>
                </a:cubicBezTo>
                <a:cubicBezTo>
                  <a:pt x="14580" y="20229"/>
                  <a:pt x="17820" y="19543"/>
                  <a:pt x="17820" y="17486"/>
                </a:cubicBezTo>
                <a:cubicBezTo>
                  <a:pt x="17820" y="15429"/>
                  <a:pt x="15120" y="14400"/>
                  <a:pt x="12960" y="13714"/>
                </a:cubicBezTo>
                <a:close/>
                <a:moveTo>
                  <a:pt x="9720" y="1029"/>
                </a:moveTo>
                <a:cubicBezTo>
                  <a:pt x="8640" y="1029"/>
                  <a:pt x="7560" y="1371"/>
                  <a:pt x="7020" y="2057"/>
                </a:cubicBezTo>
                <a:cubicBezTo>
                  <a:pt x="5940" y="2400"/>
                  <a:pt x="5940" y="3086"/>
                  <a:pt x="5940" y="4114"/>
                </a:cubicBezTo>
                <a:cubicBezTo>
                  <a:pt x="5940" y="5829"/>
                  <a:pt x="7560" y="8914"/>
                  <a:pt x="11340" y="8914"/>
                </a:cubicBezTo>
                <a:cubicBezTo>
                  <a:pt x="12420" y="8914"/>
                  <a:pt x="13500" y="8571"/>
                  <a:pt x="14580" y="8229"/>
                </a:cubicBezTo>
                <a:cubicBezTo>
                  <a:pt x="15120" y="7543"/>
                  <a:pt x="15660" y="6857"/>
                  <a:pt x="15660" y="6171"/>
                </a:cubicBezTo>
                <a:cubicBezTo>
                  <a:pt x="15660" y="4114"/>
                  <a:pt x="13500" y="1029"/>
                  <a:pt x="9720" y="1029"/>
                </a:cubicBezTo>
                <a:close/>
              </a:path>
            </a:pathLst>
          </a:custGeom>
          <a:solidFill>
            <a:srgbClr val="A6A7AC"/>
          </a:solidFill>
          <a:ln w="3175">
            <a:miter lim="400000"/>
          </a:ln>
        </p:spPr>
        <p:txBody>
          <a:bodyPr lIns="45719" rIns="45719"/>
          <a:lstStyle/>
          <a:p>
            <a:pPr defTabSz="457200">
              <a:defRPr sz="2400">
                <a:solidFill>
                  <a:srgbClr val="C1C0BE"/>
                </a:solidFill>
              </a:defRPr>
            </a:pPr>
            <a:endParaRPr dirty="0"/>
          </a:p>
        </p:txBody>
      </p:sp>
      <p:sp>
        <p:nvSpPr>
          <p:cNvPr id="75" name="Shape"/>
          <p:cNvSpPr/>
          <p:nvPr/>
        </p:nvSpPr>
        <p:spPr>
          <a:xfrm>
            <a:off x="723691" y="5678332"/>
            <a:ext cx="288514" cy="208045"/>
          </a:xfrm>
          <a:custGeom>
            <a:avLst/>
            <a:gdLst/>
            <a:ahLst/>
            <a:cxnLst>
              <a:cxn ang="0">
                <a:pos x="wd2" y="hd2"/>
              </a:cxn>
              <a:cxn ang="5400000">
                <a:pos x="wd2" y="hd2"/>
              </a:cxn>
              <a:cxn ang="10800000">
                <a:pos x="wd2" y="hd2"/>
              </a:cxn>
              <a:cxn ang="16200000">
                <a:pos x="wd2" y="hd2"/>
              </a:cxn>
            </a:cxnLst>
            <a:rect l="0" t="0" r="r" b="b"/>
            <a:pathLst>
              <a:path w="21600" h="21600" extrusionOk="0">
                <a:moveTo>
                  <a:pt x="21282" y="18073"/>
                </a:moveTo>
                <a:cubicBezTo>
                  <a:pt x="20965" y="19837"/>
                  <a:pt x="20012" y="21159"/>
                  <a:pt x="18741" y="21159"/>
                </a:cubicBezTo>
                <a:cubicBezTo>
                  <a:pt x="16200" y="21600"/>
                  <a:pt x="13341" y="21600"/>
                  <a:pt x="10800" y="21600"/>
                </a:cubicBezTo>
                <a:cubicBezTo>
                  <a:pt x="7941" y="21600"/>
                  <a:pt x="5400" y="21600"/>
                  <a:pt x="2541" y="21159"/>
                </a:cubicBezTo>
                <a:cubicBezTo>
                  <a:pt x="1588" y="21159"/>
                  <a:pt x="635" y="19837"/>
                  <a:pt x="318" y="18073"/>
                </a:cubicBezTo>
                <a:cubicBezTo>
                  <a:pt x="0" y="15869"/>
                  <a:pt x="0" y="13224"/>
                  <a:pt x="0" y="11020"/>
                </a:cubicBezTo>
                <a:cubicBezTo>
                  <a:pt x="0" y="8376"/>
                  <a:pt x="0" y="6171"/>
                  <a:pt x="318" y="3527"/>
                </a:cubicBezTo>
                <a:cubicBezTo>
                  <a:pt x="635" y="2204"/>
                  <a:pt x="1588" y="882"/>
                  <a:pt x="2541" y="441"/>
                </a:cubicBezTo>
                <a:cubicBezTo>
                  <a:pt x="5400" y="0"/>
                  <a:pt x="7941" y="0"/>
                  <a:pt x="10800" y="0"/>
                </a:cubicBezTo>
                <a:cubicBezTo>
                  <a:pt x="13341" y="0"/>
                  <a:pt x="16200" y="0"/>
                  <a:pt x="18741" y="441"/>
                </a:cubicBezTo>
                <a:cubicBezTo>
                  <a:pt x="20012" y="882"/>
                  <a:pt x="20965" y="2204"/>
                  <a:pt x="21282" y="3527"/>
                </a:cubicBezTo>
                <a:cubicBezTo>
                  <a:pt x="21600" y="6171"/>
                  <a:pt x="21600" y="8376"/>
                  <a:pt x="21600" y="11020"/>
                </a:cubicBezTo>
                <a:cubicBezTo>
                  <a:pt x="21600" y="13224"/>
                  <a:pt x="21600" y="15869"/>
                  <a:pt x="21282" y="18073"/>
                </a:cubicBezTo>
                <a:close/>
                <a:moveTo>
                  <a:pt x="14929" y="10139"/>
                </a:moveTo>
                <a:cubicBezTo>
                  <a:pt x="8894" y="4849"/>
                  <a:pt x="8894" y="4849"/>
                  <a:pt x="8894" y="4849"/>
                </a:cubicBezTo>
                <a:cubicBezTo>
                  <a:pt x="8576" y="4408"/>
                  <a:pt x="8259" y="4408"/>
                  <a:pt x="7941" y="4408"/>
                </a:cubicBezTo>
                <a:cubicBezTo>
                  <a:pt x="7941" y="4849"/>
                  <a:pt x="7624" y="5290"/>
                  <a:pt x="7624" y="5731"/>
                </a:cubicBezTo>
                <a:cubicBezTo>
                  <a:pt x="7624" y="16310"/>
                  <a:pt x="7624" y="16310"/>
                  <a:pt x="7624" y="16310"/>
                </a:cubicBezTo>
                <a:cubicBezTo>
                  <a:pt x="7624" y="16751"/>
                  <a:pt x="7941" y="17192"/>
                  <a:pt x="7941" y="17192"/>
                </a:cubicBezTo>
                <a:cubicBezTo>
                  <a:pt x="8259" y="17192"/>
                  <a:pt x="8259" y="17192"/>
                  <a:pt x="8259" y="17192"/>
                </a:cubicBezTo>
                <a:cubicBezTo>
                  <a:pt x="8576" y="17192"/>
                  <a:pt x="8576" y="17192"/>
                  <a:pt x="8894" y="17192"/>
                </a:cubicBezTo>
                <a:cubicBezTo>
                  <a:pt x="14929" y="11902"/>
                  <a:pt x="14929" y="11902"/>
                  <a:pt x="14929" y="11902"/>
                </a:cubicBezTo>
                <a:cubicBezTo>
                  <a:pt x="15247" y="11461"/>
                  <a:pt x="15247" y="11461"/>
                  <a:pt x="15247" y="11020"/>
                </a:cubicBezTo>
                <a:cubicBezTo>
                  <a:pt x="15247" y="10580"/>
                  <a:pt x="15247" y="10139"/>
                  <a:pt x="14929" y="10139"/>
                </a:cubicBezTo>
                <a:close/>
              </a:path>
            </a:pathLst>
          </a:custGeom>
          <a:solidFill>
            <a:srgbClr val="A6A7AC"/>
          </a:solidFill>
          <a:ln w="3175">
            <a:miter lim="400000"/>
          </a:ln>
        </p:spPr>
        <p:txBody>
          <a:bodyPr lIns="45719" rIns="45719"/>
          <a:lstStyle/>
          <a:p>
            <a:pPr defTabSz="457200">
              <a:defRPr sz="2400">
                <a:solidFill>
                  <a:srgbClr val="C1C0BE"/>
                </a:solidFill>
              </a:defRPr>
            </a:pPr>
            <a:endParaRPr dirty="0"/>
          </a:p>
        </p:txBody>
      </p:sp>
      <p:sp>
        <p:nvSpPr>
          <p:cNvPr id="76" name="Marketing   /   Report"/>
          <p:cNvSpPr txBox="1"/>
          <p:nvPr/>
        </p:nvSpPr>
        <p:spPr>
          <a:xfrm rot="16200000">
            <a:off x="-777056" y="11083290"/>
            <a:ext cx="3290008" cy="5334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p>
            <a:pPr>
              <a:defRPr sz="3000">
                <a:solidFill>
                  <a:srgbClr val="3A3B39"/>
                </a:solidFill>
                <a:latin typeface="Impact"/>
                <a:ea typeface="Impact"/>
                <a:cs typeface="Impact"/>
                <a:sym typeface="Impact"/>
              </a:defRPr>
            </a:pPr>
            <a:r>
              <a:rPr dirty="0"/>
              <a:t>Marketing   </a:t>
            </a:r>
            <a:r>
              <a:rPr dirty="0">
                <a:solidFill>
                  <a:srgbClr val="C7A57F"/>
                </a:solidFill>
              </a:rPr>
              <a:t>/</a:t>
            </a:r>
            <a:r>
              <a:rPr dirty="0"/>
              <a:t>   Report</a:t>
            </a:r>
          </a:p>
        </p:txBody>
      </p:sp>
      <p:sp>
        <p:nvSpPr>
          <p:cNvPr id="77" name="Line"/>
          <p:cNvSpPr/>
          <p:nvPr/>
        </p:nvSpPr>
        <p:spPr>
          <a:xfrm flipV="1">
            <a:off x="867948" y="731657"/>
            <a:ext cx="1" cy="4348953"/>
          </a:xfrm>
          <a:prstGeom prst="line">
            <a:avLst/>
          </a:prstGeom>
          <a:ln w="127000">
            <a:solidFill>
              <a:srgbClr val="EBEAE7"/>
            </a:solidFill>
            <a:miter lim="400000"/>
          </a:ln>
        </p:spPr>
        <p:txBody>
          <a:bodyPr lIns="38100" tIns="38100" rIns="38100" bIns="38100" anchor="ctr"/>
          <a:lstStyle/>
          <a:p>
            <a:pPr algn="ctr">
              <a:defRPr sz="3000">
                <a:solidFill>
                  <a:srgbClr val="000000"/>
                </a:solidFill>
              </a:defRPr>
            </a:pPr>
            <a:endParaRPr dirty="0"/>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dirty="0"/>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5B6DF027-F801-084D-51E2-D16ACBBE9ACB}"/>
              </a:ext>
            </a:extLst>
          </p:cNvPr>
          <p:cNvSpPr>
            <a:spLocks noGrp="1"/>
          </p:cNvSpPr>
          <p:nvPr>
            <p:ph type="dt" sz="half" idx="10"/>
          </p:nvPr>
        </p:nvSpPr>
        <p:spPr/>
        <p:txBody>
          <a:bodyPr/>
          <a:lstStyle/>
          <a:p>
            <a:fld id="{6A3DBBF4-535A-451A-BBD3-329E514473CF}" type="datetimeFigureOut">
              <a:rPr lang="ru-RU" smtClean="0"/>
              <a:t>10.05.2023</a:t>
            </a:fld>
            <a:endParaRPr lang="ru-RU" dirty="0"/>
          </a:p>
        </p:txBody>
      </p:sp>
      <p:sp>
        <p:nvSpPr>
          <p:cNvPr id="3" name="Нижний колонтитул 2">
            <a:extLst>
              <a:ext uri="{FF2B5EF4-FFF2-40B4-BE49-F238E27FC236}">
                <a16:creationId xmlns:a16="http://schemas.microsoft.com/office/drawing/2014/main" id="{D24947A2-9904-410A-0AB9-39512F64E847}"/>
              </a:ext>
            </a:extLst>
          </p:cNvPr>
          <p:cNvSpPr>
            <a:spLocks noGrp="1"/>
          </p:cNvSpPr>
          <p:nvPr>
            <p:ph type="ftr" sz="quarter" idx="11"/>
          </p:nvPr>
        </p:nvSpPr>
        <p:spPr/>
        <p:txBody>
          <a:bodyPr/>
          <a:lstStyle/>
          <a:p>
            <a:endParaRPr lang="ru-RU" dirty="0"/>
          </a:p>
        </p:txBody>
      </p:sp>
      <p:sp>
        <p:nvSpPr>
          <p:cNvPr id="4" name="Номер слайда 3">
            <a:extLst>
              <a:ext uri="{FF2B5EF4-FFF2-40B4-BE49-F238E27FC236}">
                <a16:creationId xmlns:a16="http://schemas.microsoft.com/office/drawing/2014/main" id="{837A3ED3-46AE-5C1A-E59C-B52F72E132C1}"/>
              </a:ext>
            </a:extLst>
          </p:cNvPr>
          <p:cNvSpPr>
            <a:spLocks noGrp="1"/>
          </p:cNvSpPr>
          <p:nvPr>
            <p:ph type="sldNum" sz="quarter" idx="12"/>
          </p:nvPr>
        </p:nvSpPr>
        <p:spPr/>
        <p:txBody>
          <a:bodyPr/>
          <a:lstStyle/>
          <a:p>
            <a:fld id="{E642B3DE-A679-4D6D-96B9-E74310ECB922}" type="slidenum">
              <a:rPr lang="ru-RU" smtClean="0"/>
              <a:t>‹#›</a:t>
            </a:fld>
            <a:endParaRPr lang="ru-RU" dirty="0"/>
          </a:p>
        </p:txBody>
      </p:sp>
    </p:spTree>
    <p:extLst>
      <p:ext uri="{BB962C8B-B14F-4D97-AF65-F5344CB8AC3E}">
        <p14:creationId xmlns:p14="http://schemas.microsoft.com/office/powerpoint/2010/main" val="1801755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F5F3"/>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901435" y="2279414"/>
            <a:ext cx="16482720" cy="217683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r>
              <a:t>Title Text</a:t>
            </a:r>
          </a:p>
        </p:txBody>
      </p:sp>
      <p:sp>
        <p:nvSpPr>
          <p:cNvPr id="3" name="Body Level One…"/>
          <p:cNvSpPr txBox="1">
            <a:spLocks noGrp="1"/>
          </p:cNvSpPr>
          <p:nvPr>
            <p:ph type="body" idx="1"/>
          </p:nvPr>
        </p:nvSpPr>
        <p:spPr>
          <a:xfrm>
            <a:off x="2947579" y="4630044"/>
            <a:ext cx="19809185" cy="701929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r>
              <a:t>Body Level One</a:t>
            </a:r>
          </a:p>
          <a:p>
            <a:pPr lvl="1"/>
            <a:r>
              <a:t>Body Level Two</a:t>
            </a:r>
          </a:p>
          <a:p>
            <a:pPr lvl="2"/>
            <a:r>
              <a:t>Body Level Three</a:t>
            </a:r>
          </a:p>
          <a:p>
            <a:pPr lvl="3"/>
            <a:r>
              <a:t>Body Level Four</a:t>
            </a:r>
          </a:p>
          <a:p>
            <a:pPr lvl="4"/>
            <a:r>
              <a:t>Body Level Five</a:t>
            </a:r>
          </a:p>
        </p:txBody>
      </p:sp>
      <p:sp>
        <p:nvSpPr>
          <p:cNvPr id="4" name="Shape"/>
          <p:cNvSpPr/>
          <p:nvPr/>
        </p:nvSpPr>
        <p:spPr>
          <a:xfrm>
            <a:off x="732314" y="7352837"/>
            <a:ext cx="271268" cy="216228"/>
          </a:xfrm>
          <a:custGeom>
            <a:avLst/>
            <a:gdLst/>
            <a:ahLst/>
            <a:cxnLst>
              <a:cxn ang="0">
                <a:pos x="wd2" y="hd2"/>
              </a:cxn>
              <a:cxn ang="5400000">
                <a:pos x="wd2" y="hd2"/>
              </a:cxn>
              <a:cxn ang="10800000">
                <a:pos x="wd2" y="hd2"/>
              </a:cxn>
              <a:cxn ang="16200000">
                <a:pos x="wd2" y="hd2"/>
              </a:cxn>
            </a:cxnLst>
            <a:rect l="0" t="0" r="r" b="b"/>
            <a:pathLst>
              <a:path w="21600" h="21600" extrusionOk="0">
                <a:moveTo>
                  <a:pt x="19237" y="5082"/>
                </a:moveTo>
                <a:cubicBezTo>
                  <a:pt x="19237" y="5506"/>
                  <a:pt x="19237" y="5929"/>
                  <a:pt x="19237" y="5929"/>
                </a:cubicBezTo>
                <a:cubicBezTo>
                  <a:pt x="19237" y="13129"/>
                  <a:pt x="14850" y="21600"/>
                  <a:pt x="6750" y="21600"/>
                </a:cubicBezTo>
                <a:cubicBezTo>
                  <a:pt x="4388" y="21600"/>
                  <a:pt x="2025" y="20753"/>
                  <a:pt x="0" y="19059"/>
                </a:cubicBezTo>
                <a:cubicBezTo>
                  <a:pt x="338" y="19059"/>
                  <a:pt x="675" y="19059"/>
                  <a:pt x="1013" y="19059"/>
                </a:cubicBezTo>
                <a:cubicBezTo>
                  <a:pt x="3038" y="19059"/>
                  <a:pt x="5063" y="18212"/>
                  <a:pt x="6413" y="16941"/>
                </a:cubicBezTo>
                <a:cubicBezTo>
                  <a:pt x="4725" y="16941"/>
                  <a:pt x="3038" y="15247"/>
                  <a:pt x="2363" y="13129"/>
                </a:cubicBezTo>
                <a:cubicBezTo>
                  <a:pt x="2700" y="13129"/>
                  <a:pt x="3038" y="13129"/>
                  <a:pt x="3375" y="13129"/>
                </a:cubicBezTo>
                <a:cubicBezTo>
                  <a:pt x="3713" y="13129"/>
                  <a:pt x="4050" y="13129"/>
                  <a:pt x="4388" y="13129"/>
                </a:cubicBezTo>
                <a:cubicBezTo>
                  <a:pt x="2363" y="12282"/>
                  <a:pt x="1013" y="10165"/>
                  <a:pt x="1013" y="7624"/>
                </a:cubicBezTo>
                <a:cubicBezTo>
                  <a:pt x="1013" y="7624"/>
                  <a:pt x="1013" y="7624"/>
                  <a:pt x="1013" y="7624"/>
                </a:cubicBezTo>
                <a:cubicBezTo>
                  <a:pt x="1688" y="8047"/>
                  <a:pt x="2363" y="8047"/>
                  <a:pt x="3038" y="8047"/>
                </a:cubicBezTo>
                <a:cubicBezTo>
                  <a:pt x="1688" y="7200"/>
                  <a:pt x="1013" y="5506"/>
                  <a:pt x="1013" y="3812"/>
                </a:cubicBezTo>
                <a:cubicBezTo>
                  <a:pt x="1013" y="2541"/>
                  <a:pt x="1350" y="1694"/>
                  <a:pt x="1688" y="847"/>
                </a:cubicBezTo>
                <a:cubicBezTo>
                  <a:pt x="3713" y="4235"/>
                  <a:pt x="7088" y="6353"/>
                  <a:pt x="10463" y="6776"/>
                </a:cubicBezTo>
                <a:cubicBezTo>
                  <a:pt x="10463" y="6353"/>
                  <a:pt x="10463" y="5929"/>
                  <a:pt x="10463" y="5506"/>
                </a:cubicBezTo>
                <a:cubicBezTo>
                  <a:pt x="10463" y="2118"/>
                  <a:pt x="12487" y="0"/>
                  <a:pt x="14850" y="0"/>
                </a:cubicBezTo>
                <a:cubicBezTo>
                  <a:pt x="16200" y="0"/>
                  <a:pt x="17212" y="424"/>
                  <a:pt x="18225" y="1694"/>
                </a:cubicBezTo>
                <a:cubicBezTo>
                  <a:pt x="18900" y="1271"/>
                  <a:pt x="19912" y="847"/>
                  <a:pt x="20925" y="424"/>
                </a:cubicBezTo>
                <a:cubicBezTo>
                  <a:pt x="20587" y="1694"/>
                  <a:pt x="19912" y="2541"/>
                  <a:pt x="18900" y="3388"/>
                </a:cubicBezTo>
                <a:cubicBezTo>
                  <a:pt x="19912" y="2965"/>
                  <a:pt x="20587" y="2965"/>
                  <a:pt x="21600" y="2541"/>
                </a:cubicBezTo>
                <a:cubicBezTo>
                  <a:pt x="20925" y="3388"/>
                  <a:pt x="20250" y="4659"/>
                  <a:pt x="19237" y="5082"/>
                </a:cubicBezTo>
                <a:close/>
              </a:path>
            </a:pathLst>
          </a:custGeom>
          <a:solidFill>
            <a:srgbClr val="A6A7AC"/>
          </a:solidFill>
          <a:ln w="3175">
            <a:miter lim="400000"/>
          </a:ln>
        </p:spPr>
        <p:txBody>
          <a:bodyPr lIns="45719" rIns="45719"/>
          <a:lstStyle/>
          <a:p>
            <a:pPr defTabSz="457200">
              <a:defRPr sz="2400">
                <a:solidFill>
                  <a:srgbClr val="C1C0BE"/>
                </a:solidFill>
              </a:defRPr>
            </a:pPr>
            <a:endParaRPr dirty="0"/>
          </a:p>
        </p:txBody>
      </p:sp>
      <p:sp>
        <p:nvSpPr>
          <p:cNvPr id="5" name="Shape"/>
          <p:cNvSpPr/>
          <p:nvPr/>
        </p:nvSpPr>
        <p:spPr>
          <a:xfrm>
            <a:off x="793251" y="8157735"/>
            <a:ext cx="149394" cy="285027"/>
          </a:xfrm>
          <a:custGeom>
            <a:avLst/>
            <a:gdLst/>
            <a:ahLst/>
            <a:cxnLst>
              <a:cxn ang="0">
                <a:pos x="wd2" y="hd2"/>
              </a:cxn>
              <a:cxn ang="5400000">
                <a:pos x="wd2" y="hd2"/>
              </a:cxn>
              <a:cxn ang="10800000">
                <a:pos x="wd2" y="hd2"/>
              </a:cxn>
              <a:cxn ang="16200000">
                <a:pos x="wd2" y="hd2"/>
              </a:cxn>
            </a:cxnLst>
            <a:rect l="0" t="0" r="r" b="b"/>
            <a:pathLst>
              <a:path w="21600" h="21600" extrusionOk="0">
                <a:moveTo>
                  <a:pt x="21600" y="3546"/>
                </a:moveTo>
                <a:cubicBezTo>
                  <a:pt x="17897" y="3546"/>
                  <a:pt x="17897" y="3546"/>
                  <a:pt x="17897" y="3546"/>
                </a:cubicBezTo>
                <a:cubicBezTo>
                  <a:pt x="14811" y="3546"/>
                  <a:pt x="14194" y="4513"/>
                  <a:pt x="14194" y="5481"/>
                </a:cubicBezTo>
                <a:cubicBezTo>
                  <a:pt x="14194" y="8060"/>
                  <a:pt x="14194" y="8060"/>
                  <a:pt x="14194" y="8060"/>
                </a:cubicBezTo>
                <a:cubicBezTo>
                  <a:pt x="21600" y="8060"/>
                  <a:pt x="21600" y="8060"/>
                  <a:pt x="21600" y="8060"/>
                </a:cubicBezTo>
                <a:cubicBezTo>
                  <a:pt x="20366" y="11928"/>
                  <a:pt x="20366" y="11928"/>
                  <a:pt x="20366" y="11928"/>
                </a:cubicBezTo>
                <a:cubicBezTo>
                  <a:pt x="14194" y="11928"/>
                  <a:pt x="14194" y="11928"/>
                  <a:pt x="14194" y="11928"/>
                </a:cubicBezTo>
                <a:cubicBezTo>
                  <a:pt x="14194" y="21600"/>
                  <a:pt x="14194" y="21600"/>
                  <a:pt x="14194" y="21600"/>
                </a:cubicBezTo>
                <a:cubicBezTo>
                  <a:pt x="6789" y="21600"/>
                  <a:pt x="6789" y="21600"/>
                  <a:pt x="6789" y="21600"/>
                </a:cubicBezTo>
                <a:cubicBezTo>
                  <a:pt x="6789" y="11928"/>
                  <a:pt x="6789" y="11928"/>
                  <a:pt x="6789" y="11928"/>
                </a:cubicBezTo>
                <a:cubicBezTo>
                  <a:pt x="0" y="11928"/>
                  <a:pt x="0" y="11928"/>
                  <a:pt x="0" y="11928"/>
                </a:cubicBezTo>
                <a:cubicBezTo>
                  <a:pt x="0" y="8060"/>
                  <a:pt x="0" y="8060"/>
                  <a:pt x="0" y="8060"/>
                </a:cubicBezTo>
                <a:cubicBezTo>
                  <a:pt x="6789" y="8060"/>
                  <a:pt x="6789" y="8060"/>
                  <a:pt x="6789" y="8060"/>
                </a:cubicBezTo>
                <a:cubicBezTo>
                  <a:pt x="6789" y="5158"/>
                  <a:pt x="6789" y="5158"/>
                  <a:pt x="6789" y="5158"/>
                </a:cubicBezTo>
                <a:cubicBezTo>
                  <a:pt x="6789" y="1934"/>
                  <a:pt x="10491" y="0"/>
                  <a:pt x="16046" y="0"/>
                </a:cubicBezTo>
                <a:cubicBezTo>
                  <a:pt x="18514" y="0"/>
                  <a:pt x="20983" y="322"/>
                  <a:pt x="21600" y="322"/>
                </a:cubicBezTo>
                <a:lnTo>
                  <a:pt x="21600" y="3546"/>
                </a:lnTo>
                <a:close/>
              </a:path>
            </a:pathLst>
          </a:custGeom>
          <a:solidFill>
            <a:srgbClr val="A6A7AC"/>
          </a:solidFill>
          <a:ln w="3175">
            <a:miter lim="400000"/>
          </a:ln>
        </p:spPr>
        <p:txBody>
          <a:bodyPr lIns="45719" rIns="45719"/>
          <a:lstStyle/>
          <a:p>
            <a:pPr defTabSz="457200">
              <a:defRPr sz="2400">
                <a:solidFill>
                  <a:srgbClr val="C1C0BE"/>
                </a:solidFill>
              </a:defRPr>
            </a:pPr>
            <a:endParaRPr dirty="0"/>
          </a:p>
        </p:txBody>
      </p:sp>
      <p:sp>
        <p:nvSpPr>
          <p:cNvPr id="6" name="Shape"/>
          <p:cNvSpPr/>
          <p:nvPr/>
        </p:nvSpPr>
        <p:spPr>
          <a:xfrm>
            <a:off x="783552" y="6488190"/>
            <a:ext cx="168792" cy="26692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900" y="1029"/>
                  <a:pt x="18900" y="1029"/>
                  <a:pt x="18900" y="1029"/>
                </a:cubicBezTo>
                <a:cubicBezTo>
                  <a:pt x="16200" y="1029"/>
                  <a:pt x="16200" y="1029"/>
                  <a:pt x="16200" y="1029"/>
                </a:cubicBezTo>
                <a:cubicBezTo>
                  <a:pt x="17820" y="2057"/>
                  <a:pt x="19440" y="3086"/>
                  <a:pt x="19440" y="4800"/>
                </a:cubicBezTo>
                <a:cubicBezTo>
                  <a:pt x="19440" y="8229"/>
                  <a:pt x="14580" y="8571"/>
                  <a:pt x="14580" y="10286"/>
                </a:cubicBezTo>
                <a:cubicBezTo>
                  <a:pt x="14580" y="12000"/>
                  <a:pt x="20520" y="12686"/>
                  <a:pt x="20520" y="16114"/>
                </a:cubicBezTo>
                <a:cubicBezTo>
                  <a:pt x="20520" y="17143"/>
                  <a:pt x="20520" y="17829"/>
                  <a:pt x="19980" y="18514"/>
                </a:cubicBezTo>
                <a:cubicBezTo>
                  <a:pt x="17820" y="20914"/>
                  <a:pt x="12960" y="21600"/>
                  <a:pt x="9180" y="21600"/>
                </a:cubicBezTo>
                <a:cubicBezTo>
                  <a:pt x="6480" y="21600"/>
                  <a:pt x="2700" y="20914"/>
                  <a:pt x="540" y="19200"/>
                </a:cubicBezTo>
                <a:cubicBezTo>
                  <a:pt x="0" y="18857"/>
                  <a:pt x="0" y="18171"/>
                  <a:pt x="0" y="17486"/>
                </a:cubicBezTo>
                <a:cubicBezTo>
                  <a:pt x="0" y="16114"/>
                  <a:pt x="1620" y="14743"/>
                  <a:pt x="3240" y="14057"/>
                </a:cubicBezTo>
                <a:cubicBezTo>
                  <a:pt x="5940" y="13029"/>
                  <a:pt x="8640" y="13029"/>
                  <a:pt x="11340" y="12686"/>
                </a:cubicBezTo>
                <a:cubicBezTo>
                  <a:pt x="10800" y="12000"/>
                  <a:pt x="10260" y="11657"/>
                  <a:pt x="10260" y="10971"/>
                </a:cubicBezTo>
                <a:cubicBezTo>
                  <a:pt x="10260" y="10286"/>
                  <a:pt x="10260" y="9943"/>
                  <a:pt x="10800" y="9600"/>
                </a:cubicBezTo>
                <a:cubicBezTo>
                  <a:pt x="10260" y="9943"/>
                  <a:pt x="9720" y="9943"/>
                  <a:pt x="9180" y="9943"/>
                </a:cubicBezTo>
                <a:cubicBezTo>
                  <a:pt x="5400" y="9943"/>
                  <a:pt x="2160" y="7886"/>
                  <a:pt x="2160" y="5486"/>
                </a:cubicBezTo>
                <a:cubicBezTo>
                  <a:pt x="2160" y="3771"/>
                  <a:pt x="3240" y="2400"/>
                  <a:pt x="4860" y="1714"/>
                </a:cubicBezTo>
                <a:cubicBezTo>
                  <a:pt x="7020" y="343"/>
                  <a:pt x="10260" y="0"/>
                  <a:pt x="12960" y="0"/>
                </a:cubicBezTo>
                <a:lnTo>
                  <a:pt x="21600" y="0"/>
                </a:lnTo>
                <a:close/>
                <a:moveTo>
                  <a:pt x="12960" y="13714"/>
                </a:moveTo>
                <a:cubicBezTo>
                  <a:pt x="12960" y="13714"/>
                  <a:pt x="12420" y="13714"/>
                  <a:pt x="11880" y="13714"/>
                </a:cubicBezTo>
                <a:cubicBezTo>
                  <a:pt x="8640" y="13714"/>
                  <a:pt x="3780" y="14400"/>
                  <a:pt x="3780" y="16800"/>
                </a:cubicBezTo>
                <a:cubicBezTo>
                  <a:pt x="3780" y="19543"/>
                  <a:pt x="8100" y="20229"/>
                  <a:pt x="11340" y="20229"/>
                </a:cubicBezTo>
                <a:cubicBezTo>
                  <a:pt x="14580" y="20229"/>
                  <a:pt x="17820" y="19543"/>
                  <a:pt x="17820" y="17486"/>
                </a:cubicBezTo>
                <a:cubicBezTo>
                  <a:pt x="17820" y="15429"/>
                  <a:pt x="15120" y="14400"/>
                  <a:pt x="12960" y="13714"/>
                </a:cubicBezTo>
                <a:close/>
                <a:moveTo>
                  <a:pt x="9720" y="1029"/>
                </a:moveTo>
                <a:cubicBezTo>
                  <a:pt x="8640" y="1029"/>
                  <a:pt x="7560" y="1371"/>
                  <a:pt x="7020" y="2057"/>
                </a:cubicBezTo>
                <a:cubicBezTo>
                  <a:pt x="5940" y="2400"/>
                  <a:pt x="5940" y="3086"/>
                  <a:pt x="5940" y="4114"/>
                </a:cubicBezTo>
                <a:cubicBezTo>
                  <a:pt x="5940" y="5829"/>
                  <a:pt x="7560" y="8914"/>
                  <a:pt x="11340" y="8914"/>
                </a:cubicBezTo>
                <a:cubicBezTo>
                  <a:pt x="12420" y="8914"/>
                  <a:pt x="13500" y="8571"/>
                  <a:pt x="14580" y="8229"/>
                </a:cubicBezTo>
                <a:cubicBezTo>
                  <a:pt x="15120" y="7543"/>
                  <a:pt x="15660" y="6857"/>
                  <a:pt x="15660" y="6171"/>
                </a:cubicBezTo>
                <a:cubicBezTo>
                  <a:pt x="15660" y="4114"/>
                  <a:pt x="13500" y="1029"/>
                  <a:pt x="9720" y="1029"/>
                </a:cubicBezTo>
                <a:close/>
              </a:path>
            </a:pathLst>
          </a:custGeom>
          <a:solidFill>
            <a:srgbClr val="A6A7AC"/>
          </a:solidFill>
          <a:ln w="3175">
            <a:miter lim="400000"/>
          </a:ln>
        </p:spPr>
        <p:txBody>
          <a:bodyPr lIns="45719" rIns="45719"/>
          <a:lstStyle/>
          <a:p>
            <a:pPr defTabSz="457200">
              <a:defRPr sz="2400">
                <a:solidFill>
                  <a:srgbClr val="C1C0BE"/>
                </a:solidFill>
              </a:defRPr>
            </a:pPr>
            <a:endParaRPr dirty="0"/>
          </a:p>
        </p:txBody>
      </p:sp>
      <p:sp>
        <p:nvSpPr>
          <p:cNvPr id="7" name="Shape"/>
          <p:cNvSpPr/>
          <p:nvPr/>
        </p:nvSpPr>
        <p:spPr>
          <a:xfrm>
            <a:off x="723691" y="5678332"/>
            <a:ext cx="288514" cy="208045"/>
          </a:xfrm>
          <a:custGeom>
            <a:avLst/>
            <a:gdLst/>
            <a:ahLst/>
            <a:cxnLst>
              <a:cxn ang="0">
                <a:pos x="wd2" y="hd2"/>
              </a:cxn>
              <a:cxn ang="5400000">
                <a:pos x="wd2" y="hd2"/>
              </a:cxn>
              <a:cxn ang="10800000">
                <a:pos x="wd2" y="hd2"/>
              </a:cxn>
              <a:cxn ang="16200000">
                <a:pos x="wd2" y="hd2"/>
              </a:cxn>
            </a:cxnLst>
            <a:rect l="0" t="0" r="r" b="b"/>
            <a:pathLst>
              <a:path w="21600" h="21600" extrusionOk="0">
                <a:moveTo>
                  <a:pt x="21282" y="18073"/>
                </a:moveTo>
                <a:cubicBezTo>
                  <a:pt x="20965" y="19837"/>
                  <a:pt x="20012" y="21159"/>
                  <a:pt x="18741" y="21159"/>
                </a:cubicBezTo>
                <a:cubicBezTo>
                  <a:pt x="16200" y="21600"/>
                  <a:pt x="13341" y="21600"/>
                  <a:pt x="10800" y="21600"/>
                </a:cubicBezTo>
                <a:cubicBezTo>
                  <a:pt x="7941" y="21600"/>
                  <a:pt x="5400" y="21600"/>
                  <a:pt x="2541" y="21159"/>
                </a:cubicBezTo>
                <a:cubicBezTo>
                  <a:pt x="1588" y="21159"/>
                  <a:pt x="635" y="19837"/>
                  <a:pt x="318" y="18073"/>
                </a:cubicBezTo>
                <a:cubicBezTo>
                  <a:pt x="0" y="15869"/>
                  <a:pt x="0" y="13224"/>
                  <a:pt x="0" y="11020"/>
                </a:cubicBezTo>
                <a:cubicBezTo>
                  <a:pt x="0" y="8376"/>
                  <a:pt x="0" y="6171"/>
                  <a:pt x="318" y="3527"/>
                </a:cubicBezTo>
                <a:cubicBezTo>
                  <a:pt x="635" y="2204"/>
                  <a:pt x="1588" y="882"/>
                  <a:pt x="2541" y="441"/>
                </a:cubicBezTo>
                <a:cubicBezTo>
                  <a:pt x="5400" y="0"/>
                  <a:pt x="7941" y="0"/>
                  <a:pt x="10800" y="0"/>
                </a:cubicBezTo>
                <a:cubicBezTo>
                  <a:pt x="13341" y="0"/>
                  <a:pt x="16200" y="0"/>
                  <a:pt x="18741" y="441"/>
                </a:cubicBezTo>
                <a:cubicBezTo>
                  <a:pt x="20012" y="882"/>
                  <a:pt x="20965" y="2204"/>
                  <a:pt x="21282" y="3527"/>
                </a:cubicBezTo>
                <a:cubicBezTo>
                  <a:pt x="21600" y="6171"/>
                  <a:pt x="21600" y="8376"/>
                  <a:pt x="21600" y="11020"/>
                </a:cubicBezTo>
                <a:cubicBezTo>
                  <a:pt x="21600" y="13224"/>
                  <a:pt x="21600" y="15869"/>
                  <a:pt x="21282" y="18073"/>
                </a:cubicBezTo>
                <a:close/>
                <a:moveTo>
                  <a:pt x="14929" y="10139"/>
                </a:moveTo>
                <a:cubicBezTo>
                  <a:pt x="8894" y="4849"/>
                  <a:pt x="8894" y="4849"/>
                  <a:pt x="8894" y="4849"/>
                </a:cubicBezTo>
                <a:cubicBezTo>
                  <a:pt x="8576" y="4408"/>
                  <a:pt x="8259" y="4408"/>
                  <a:pt x="7941" y="4408"/>
                </a:cubicBezTo>
                <a:cubicBezTo>
                  <a:pt x="7941" y="4849"/>
                  <a:pt x="7624" y="5290"/>
                  <a:pt x="7624" y="5731"/>
                </a:cubicBezTo>
                <a:cubicBezTo>
                  <a:pt x="7624" y="16310"/>
                  <a:pt x="7624" y="16310"/>
                  <a:pt x="7624" y="16310"/>
                </a:cubicBezTo>
                <a:cubicBezTo>
                  <a:pt x="7624" y="16751"/>
                  <a:pt x="7941" y="17192"/>
                  <a:pt x="7941" y="17192"/>
                </a:cubicBezTo>
                <a:cubicBezTo>
                  <a:pt x="8259" y="17192"/>
                  <a:pt x="8259" y="17192"/>
                  <a:pt x="8259" y="17192"/>
                </a:cubicBezTo>
                <a:cubicBezTo>
                  <a:pt x="8576" y="17192"/>
                  <a:pt x="8576" y="17192"/>
                  <a:pt x="8894" y="17192"/>
                </a:cubicBezTo>
                <a:cubicBezTo>
                  <a:pt x="14929" y="11902"/>
                  <a:pt x="14929" y="11902"/>
                  <a:pt x="14929" y="11902"/>
                </a:cubicBezTo>
                <a:cubicBezTo>
                  <a:pt x="15247" y="11461"/>
                  <a:pt x="15247" y="11461"/>
                  <a:pt x="15247" y="11020"/>
                </a:cubicBezTo>
                <a:cubicBezTo>
                  <a:pt x="15247" y="10580"/>
                  <a:pt x="15247" y="10139"/>
                  <a:pt x="14929" y="10139"/>
                </a:cubicBezTo>
                <a:close/>
              </a:path>
            </a:pathLst>
          </a:custGeom>
          <a:solidFill>
            <a:srgbClr val="A6A7AC"/>
          </a:solidFill>
          <a:ln w="3175">
            <a:miter lim="400000"/>
          </a:ln>
        </p:spPr>
        <p:txBody>
          <a:bodyPr lIns="45719" rIns="45719"/>
          <a:lstStyle/>
          <a:p>
            <a:pPr defTabSz="457200">
              <a:defRPr sz="2400">
                <a:solidFill>
                  <a:srgbClr val="C1C0BE"/>
                </a:solidFill>
              </a:defRPr>
            </a:pPr>
            <a:endParaRPr dirty="0"/>
          </a:p>
        </p:txBody>
      </p:sp>
      <p:sp>
        <p:nvSpPr>
          <p:cNvPr id="8" name="Slide Number"/>
          <p:cNvSpPr txBox="1">
            <a:spLocks noGrp="1"/>
          </p:cNvSpPr>
          <p:nvPr>
            <p:ph type="sldNum" sz="quarter" idx="2"/>
          </p:nvPr>
        </p:nvSpPr>
        <p:spPr>
          <a:xfrm>
            <a:off x="431270" y="607363"/>
            <a:ext cx="873356" cy="457201"/>
          </a:xfrm>
          <a:prstGeom prst="rect">
            <a:avLst/>
          </a:prstGeom>
          <a:ln w="3175">
            <a:miter lim="400000"/>
          </a:ln>
        </p:spPr>
        <p:txBody>
          <a:bodyPr lIns="38100" tIns="38100" rIns="38100" bIns="38100">
            <a:spAutoFit/>
          </a:bodyPr>
          <a:lstStyle>
            <a:lvl1pPr algn="ctr">
              <a:defRPr cap="all" spc="500">
                <a:solidFill>
                  <a:srgbClr val="3A3B39"/>
                </a:solidFill>
                <a:latin typeface="Impact"/>
                <a:ea typeface="Impact"/>
                <a:cs typeface="Impact"/>
                <a:sym typeface="Impact"/>
              </a:defRPr>
            </a:lvl1pPr>
          </a:lstStyle>
          <a:p>
            <a:fld id="{86CB4B4D-7CA3-9044-876B-883B54F8677D}" type="slidenum">
              <a:t>‹#›</a:t>
            </a:fld>
            <a:endParaRPr dirty="0"/>
          </a:p>
        </p:txBody>
      </p:sp>
      <p:sp>
        <p:nvSpPr>
          <p:cNvPr id="9" name="Marketing   /   Report"/>
          <p:cNvSpPr txBox="1"/>
          <p:nvPr/>
        </p:nvSpPr>
        <p:spPr>
          <a:xfrm rot="16200000">
            <a:off x="-777056" y="11083290"/>
            <a:ext cx="3290008" cy="5334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p>
            <a:pPr>
              <a:defRPr sz="3000">
                <a:solidFill>
                  <a:srgbClr val="3A3B39"/>
                </a:solidFill>
                <a:latin typeface="Impact"/>
                <a:ea typeface="Impact"/>
                <a:cs typeface="Impact"/>
                <a:sym typeface="Impact"/>
              </a:defRPr>
            </a:pPr>
            <a:r>
              <a:rPr dirty="0"/>
              <a:t>Marketing   </a:t>
            </a:r>
            <a:r>
              <a:rPr dirty="0">
                <a:solidFill>
                  <a:srgbClr val="C7A57F"/>
                </a:solidFill>
              </a:rPr>
              <a:t>/</a:t>
            </a:r>
            <a:r>
              <a:rPr dirty="0"/>
              <a:t>   Report</a:t>
            </a:r>
          </a:p>
        </p:txBody>
      </p:sp>
      <p:sp>
        <p:nvSpPr>
          <p:cNvPr id="10" name="Line"/>
          <p:cNvSpPr/>
          <p:nvPr/>
        </p:nvSpPr>
        <p:spPr>
          <a:xfrm flipV="1">
            <a:off x="867947" y="1655053"/>
            <a:ext cx="1" cy="3425557"/>
          </a:xfrm>
          <a:prstGeom prst="line">
            <a:avLst/>
          </a:prstGeom>
          <a:ln w="127000">
            <a:solidFill>
              <a:srgbClr val="EBEAE7"/>
            </a:solidFill>
            <a:miter lim="400000"/>
          </a:ln>
        </p:spPr>
        <p:txBody>
          <a:bodyPr lIns="38100" tIns="38100" rIns="38100" bIns="38100" anchor="ctr"/>
          <a:lstStyle/>
          <a:p>
            <a:pPr algn="ctr">
              <a:defRPr sz="3000">
                <a:solidFill>
                  <a:srgbClr val="000000"/>
                </a:solidFill>
              </a:defRPr>
            </a:pPr>
            <a:endParaRPr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 id="2147483651" r:id="rId4"/>
    <p:sldLayoutId id="2147483652" r:id="rId5"/>
    <p:sldLayoutId id="2147483653" r:id="rId6"/>
    <p:sldLayoutId id="2147483656" r:id="rId7"/>
    <p:sldLayoutId id="2147483654" r:id="rId8"/>
    <p:sldLayoutId id="2147483657" r:id="rId9"/>
  </p:sldLayoutIdLst>
  <p:transition spd="med"/>
  <p:txStyles>
    <p:titleStyle>
      <a:lvl1pPr marL="0" marR="0" indent="0" algn="l" defTabSz="825500" rtl="0" latinLnBrk="0">
        <a:lnSpc>
          <a:spcPct val="80000"/>
        </a:lnSpc>
        <a:spcBef>
          <a:spcPts val="0"/>
        </a:spcBef>
        <a:spcAft>
          <a:spcPts val="0"/>
        </a:spcAft>
        <a:buClrTx/>
        <a:buSzTx/>
        <a:buFontTx/>
        <a:buNone/>
        <a:tabLst/>
        <a:defRPr sz="10000" b="0" i="0" u="none" strike="noStrike" cap="none" spc="0" baseline="0">
          <a:solidFill>
            <a:srgbClr val="3A3B39"/>
          </a:solidFill>
          <a:uFillTx/>
          <a:latin typeface="Impact"/>
          <a:ea typeface="Impact"/>
          <a:cs typeface="Impact"/>
          <a:sym typeface="Impact"/>
        </a:defRPr>
      </a:lvl1pPr>
      <a:lvl2pPr marL="0" marR="0" indent="228600" algn="l" defTabSz="825500" rtl="0" latinLnBrk="0">
        <a:lnSpc>
          <a:spcPct val="80000"/>
        </a:lnSpc>
        <a:spcBef>
          <a:spcPts val="0"/>
        </a:spcBef>
        <a:spcAft>
          <a:spcPts val="0"/>
        </a:spcAft>
        <a:buClrTx/>
        <a:buSzTx/>
        <a:buFontTx/>
        <a:buNone/>
        <a:tabLst/>
        <a:defRPr sz="10000" b="0" i="0" u="none" strike="noStrike" cap="none" spc="0" baseline="0">
          <a:solidFill>
            <a:srgbClr val="3A3B39"/>
          </a:solidFill>
          <a:uFillTx/>
          <a:latin typeface="Impact"/>
          <a:ea typeface="Impact"/>
          <a:cs typeface="Impact"/>
          <a:sym typeface="Impact"/>
        </a:defRPr>
      </a:lvl2pPr>
      <a:lvl3pPr marL="0" marR="0" indent="457200" algn="l" defTabSz="825500" rtl="0" latinLnBrk="0">
        <a:lnSpc>
          <a:spcPct val="80000"/>
        </a:lnSpc>
        <a:spcBef>
          <a:spcPts val="0"/>
        </a:spcBef>
        <a:spcAft>
          <a:spcPts val="0"/>
        </a:spcAft>
        <a:buClrTx/>
        <a:buSzTx/>
        <a:buFontTx/>
        <a:buNone/>
        <a:tabLst/>
        <a:defRPr sz="10000" b="0" i="0" u="none" strike="noStrike" cap="none" spc="0" baseline="0">
          <a:solidFill>
            <a:srgbClr val="3A3B39"/>
          </a:solidFill>
          <a:uFillTx/>
          <a:latin typeface="Impact"/>
          <a:ea typeface="Impact"/>
          <a:cs typeface="Impact"/>
          <a:sym typeface="Impact"/>
        </a:defRPr>
      </a:lvl3pPr>
      <a:lvl4pPr marL="0" marR="0" indent="685800" algn="l" defTabSz="825500" rtl="0" latinLnBrk="0">
        <a:lnSpc>
          <a:spcPct val="80000"/>
        </a:lnSpc>
        <a:spcBef>
          <a:spcPts val="0"/>
        </a:spcBef>
        <a:spcAft>
          <a:spcPts val="0"/>
        </a:spcAft>
        <a:buClrTx/>
        <a:buSzTx/>
        <a:buFontTx/>
        <a:buNone/>
        <a:tabLst/>
        <a:defRPr sz="10000" b="0" i="0" u="none" strike="noStrike" cap="none" spc="0" baseline="0">
          <a:solidFill>
            <a:srgbClr val="3A3B39"/>
          </a:solidFill>
          <a:uFillTx/>
          <a:latin typeface="Impact"/>
          <a:ea typeface="Impact"/>
          <a:cs typeface="Impact"/>
          <a:sym typeface="Impact"/>
        </a:defRPr>
      </a:lvl4pPr>
      <a:lvl5pPr marL="0" marR="0" indent="914400" algn="l" defTabSz="825500" rtl="0" latinLnBrk="0">
        <a:lnSpc>
          <a:spcPct val="80000"/>
        </a:lnSpc>
        <a:spcBef>
          <a:spcPts val="0"/>
        </a:spcBef>
        <a:spcAft>
          <a:spcPts val="0"/>
        </a:spcAft>
        <a:buClrTx/>
        <a:buSzTx/>
        <a:buFontTx/>
        <a:buNone/>
        <a:tabLst/>
        <a:defRPr sz="10000" b="0" i="0" u="none" strike="noStrike" cap="none" spc="0" baseline="0">
          <a:solidFill>
            <a:srgbClr val="3A3B39"/>
          </a:solidFill>
          <a:uFillTx/>
          <a:latin typeface="Impact"/>
          <a:ea typeface="Impact"/>
          <a:cs typeface="Impact"/>
          <a:sym typeface="Impact"/>
        </a:defRPr>
      </a:lvl5pPr>
      <a:lvl6pPr marL="0" marR="0" indent="1143000" algn="l" defTabSz="825500" rtl="0" latinLnBrk="0">
        <a:lnSpc>
          <a:spcPct val="80000"/>
        </a:lnSpc>
        <a:spcBef>
          <a:spcPts val="0"/>
        </a:spcBef>
        <a:spcAft>
          <a:spcPts val="0"/>
        </a:spcAft>
        <a:buClrTx/>
        <a:buSzTx/>
        <a:buFontTx/>
        <a:buNone/>
        <a:tabLst/>
        <a:defRPr sz="10000" b="0" i="0" u="none" strike="noStrike" cap="none" spc="0" baseline="0">
          <a:solidFill>
            <a:srgbClr val="3A3B39"/>
          </a:solidFill>
          <a:uFillTx/>
          <a:latin typeface="Impact"/>
          <a:ea typeface="Impact"/>
          <a:cs typeface="Impact"/>
          <a:sym typeface="Impact"/>
        </a:defRPr>
      </a:lvl6pPr>
      <a:lvl7pPr marL="0" marR="0" indent="1371600" algn="l" defTabSz="825500" rtl="0" latinLnBrk="0">
        <a:lnSpc>
          <a:spcPct val="80000"/>
        </a:lnSpc>
        <a:spcBef>
          <a:spcPts val="0"/>
        </a:spcBef>
        <a:spcAft>
          <a:spcPts val="0"/>
        </a:spcAft>
        <a:buClrTx/>
        <a:buSzTx/>
        <a:buFontTx/>
        <a:buNone/>
        <a:tabLst/>
        <a:defRPr sz="10000" b="0" i="0" u="none" strike="noStrike" cap="none" spc="0" baseline="0">
          <a:solidFill>
            <a:srgbClr val="3A3B39"/>
          </a:solidFill>
          <a:uFillTx/>
          <a:latin typeface="Impact"/>
          <a:ea typeface="Impact"/>
          <a:cs typeface="Impact"/>
          <a:sym typeface="Impact"/>
        </a:defRPr>
      </a:lvl7pPr>
      <a:lvl8pPr marL="0" marR="0" indent="1600200" algn="l" defTabSz="825500" rtl="0" latinLnBrk="0">
        <a:lnSpc>
          <a:spcPct val="80000"/>
        </a:lnSpc>
        <a:spcBef>
          <a:spcPts val="0"/>
        </a:spcBef>
        <a:spcAft>
          <a:spcPts val="0"/>
        </a:spcAft>
        <a:buClrTx/>
        <a:buSzTx/>
        <a:buFontTx/>
        <a:buNone/>
        <a:tabLst/>
        <a:defRPr sz="10000" b="0" i="0" u="none" strike="noStrike" cap="none" spc="0" baseline="0">
          <a:solidFill>
            <a:srgbClr val="3A3B39"/>
          </a:solidFill>
          <a:uFillTx/>
          <a:latin typeface="Impact"/>
          <a:ea typeface="Impact"/>
          <a:cs typeface="Impact"/>
          <a:sym typeface="Impact"/>
        </a:defRPr>
      </a:lvl8pPr>
      <a:lvl9pPr marL="0" marR="0" indent="1828800" algn="l" defTabSz="825500" rtl="0" latinLnBrk="0">
        <a:lnSpc>
          <a:spcPct val="80000"/>
        </a:lnSpc>
        <a:spcBef>
          <a:spcPts val="0"/>
        </a:spcBef>
        <a:spcAft>
          <a:spcPts val="0"/>
        </a:spcAft>
        <a:buClrTx/>
        <a:buSzTx/>
        <a:buFontTx/>
        <a:buNone/>
        <a:tabLst/>
        <a:defRPr sz="10000" b="0" i="0" u="none" strike="noStrike" cap="none" spc="0" baseline="0">
          <a:solidFill>
            <a:srgbClr val="3A3B39"/>
          </a:solidFill>
          <a:uFillTx/>
          <a:latin typeface="Impact"/>
          <a:ea typeface="Impact"/>
          <a:cs typeface="Impact"/>
          <a:sym typeface="Impact"/>
        </a:defRPr>
      </a:lvl9pPr>
    </p:titleStyle>
    <p:bodyStyle>
      <a:lvl1pPr marL="0" marR="0" indent="0" algn="l" defTabSz="825500" latinLnBrk="0">
        <a:lnSpc>
          <a:spcPct val="120000"/>
        </a:lnSpc>
        <a:spcBef>
          <a:spcPts val="0"/>
        </a:spcBef>
        <a:spcAft>
          <a:spcPts val="0"/>
        </a:spcAft>
        <a:buClrTx/>
        <a:buSzTx/>
        <a:buFontTx/>
        <a:buNone/>
        <a:tabLst/>
        <a:defRPr sz="2500" b="0" i="0" u="none" strike="noStrike" cap="none" spc="0" baseline="0">
          <a:solidFill>
            <a:srgbClr val="717175"/>
          </a:solidFill>
          <a:uFillTx/>
          <a:latin typeface="+mn-lt"/>
          <a:ea typeface="+mn-ea"/>
          <a:cs typeface="+mn-cs"/>
          <a:sym typeface="Arial"/>
        </a:defRPr>
      </a:lvl1pPr>
      <a:lvl2pPr marL="0" marR="0" indent="228600" algn="l" defTabSz="825500" latinLnBrk="0">
        <a:lnSpc>
          <a:spcPct val="120000"/>
        </a:lnSpc>
        <a:spcBef>
          <a:spcPts val="0"/>
        </a:spcBef>
        <a:spcAft>
          <a:spcPts val="0"/>
        </a:spcAft>
        <a:buClrTx/>
        <a:buSzTx/>
        <a:buFontTx/>
        <a:buNone/>
        <a:tabLst/>
        <a:defRPr sz="2500" b="0" i="0" u="none" strike="noStrike" cap="none" spc="0" baseline="0">
          <a:solidFill>
            <a:srgbClr val="717175"/>
          </a:solidFill>
          <a:uFillTx/>
          <a:latin typeface="+mn-lt"/>
          <a:ea typeface="+mn-ea"/>
          <a:cs typeface="+mn-cs"/>
          <a:sym typeface="Arial"/>
        </a:defRPr>
      </a:lvl2pPr>
      <a:lvl3pPr marL="0" marR="0" indent="457200" algn="l" defTabSz="825500" latinLnBrk="0">
        <a:lnSpc>
          <a:spcPct val="120000"/>
        </a:lnSpc>
        <a:spcBef>
          <a:spcPts val="0"/>
        </a:spcBef>
        <a:spcAft>
          <a:spcPts val="0"/>
        </a:spcAft>
        <a:buClrTx/>
        <a:buSzTx/>
        <a:buFontTx/>
        <a:buNone/>
        <a:tabLst/>
        <a:defRPr sz="2500" b="0" i="0" u="none" strike="noStrike" cap="none" spc="0" baseline="0">
          <a:solidFill>
            <a:srgbClr val="717175"/>
          </a:solidFill>
          <a:uFillTx/>
          <a:latin typeface="+mn-lt"/>
          <a:ea typeface="+mn-ea"/>
          <a:cs typeface="+mn-cs"/>
          <a:sym typeface="Arial"/>
        </a:defRPr>
      </a:lvl3pPr>
      <a:lvl4pPr marL="0" marR="0" indent="685800" algn="l" defTabSz="825500" latinLnBrk="0">
        <a:lnSpc>
          <a:spcPct val="120000"/>
        </a:lnSpc>
        <a:spcBef>
          <a:spcPts val="0"/>
        </a:spcBef>
        <a:spcAft>
          <a:spcPts val="0"/>
        </a:spcAft>
        <a:buClrTx/>
        <a:buSzTx/>
        <a:buFontTx/>
        <a:buNone/>
        <a:tabLst/>
        <a:defRPr sz="2500" b="0" i="0" u="none" strike="noStrike" cap="none" spc="0" baseline="0">
          <a:solidFill>
            <a:srgbClr val="717175"/>
          </a:solidFill>
          <a:uFillTx/>
          <a:latin typeface="+mn-lt"/>
          <a:ea typeface="+mn-ea"/>
          <a:cs typeface="+mn-cs"/>
          <a:sym typeface="Arial"/>
        </a:defRPr>
      </a:lvl4pPr>
      <a:lvl5pPr marL="0" marR="0" indent="914400" algn="l" defTabSz="825500" latinLnBrk="0">
        <a:lnSpc>
          <a:spcPct val="120000"/>
        </a:lnSpc>
        <a:spcBef>
          <a:spcPts val="0"/>
        </a:spcBef>
        <a:spcAft>
          <a:spcPts val="0"/>
        </a:spcAft>
        <a:buClrTx/>
        <a:buSzTx/>
        <a:buFontTx/>
        <a:buNone/>
        <a:tabLst/>
        <a:defRPr sz="2500" b="0" i="0" u="none" strike="noStrike" cap="none" spc="0" baseline="0">
          <a:solidFill>
            <a:srgbClr val="717175"/>
          </a:solidFill>
          <a:uFillTx/>
          <a:latin typeface="+mn-lt"/>
          <a:ea typeface="+mn-ea"/>
          <a:cs typeface="+mn-cs"/>
          <a:sym typeface="Arial"/>
        </a:defRPr>
      </a:lvl5pPr>
      <a:lvl6pPr marL="0" marR="0" indent="1143000" algn="l" defTabSz="825500" latinLnBrk="0">
        <a:lnSpc>
          <a:spcPct val="120000"/>
        </a:lnSpc>
        <a:spcBef>
          <a:spcPts val="0"/>
        </a:spcBef>
        <a:spcAft>
          <a:spcPts val="0"/>
        </a:spcAft>
        <a:buClrTx/>
        <a:buSzTx/>
        <a:buFontTx/>
        <a:buNone/>
        <a:tabLst/>
        <a:defRPr sz="2500" b="0" i="0" u="none" strike="noStrike" cap="none" spc="0" baseline="0">
          <a:solidFill>
            <a:srgbClr val="717175"/>
          </a:solidFill>
          <a:uFillTx/>
          <a:latin typeface="+mn-lt"/>
          <a:ea typeface="+mn-ea"/>
          <a:cs typeface="+mn-cs"/>
          <a:sym typeface="Arial"/>
        </a:defRPr>
      </a:lvl6pPr>
      <a:lvl7pPr marL="0" marR="0" indent="1371600" algn="l" defTabSz="825500" latinLnBrk="0">
        <a:lnSpc>
          <a:spcPct val="120000"/>
        </a:lnSpc>
        <a:spcBef>
          <a:spcPts val="0"/>
        </a:spcBef>
        <a:spcAft>
          <a:spcPts val="0"/>
        </a:spcAft>
        <a:buClrTx/>
        <a:buSzTx/>
        <a:buFontTx/>
        <a:buNone/>
        <a:tabLst/>
        <a:defRPr sz="2500" b="0" i="0" u="none" strike="noStrike" cap="none" spc="0" baseline="0">
          <a:solidFill>
            <a:srgbClr val="717175"/>
          </a:solidFill>
          <a:uFillTx/>
          <a:latin typeface="+mn-lt"/>
          <a:ea typeface="+mn-ea"/>
          <a:cs typeface="+mn-cs"/>
          <a:sym typeface="Arial"/>
        </a:defRPr>
      </a:lvl7pPr>
      <a:lvl8pPr marL="0" marR="0" indent="1600200" algn="l" defTabSz="825500" latinLnBrk="0">
        <a:lnSpc>
          <a:spcPct val="120000"/>
        </a:lnSpc>
        <a:spcBef>
          <a:spcPts val="0"/>
        </a:spcBef>
        <a:spcAft>
          <a:spcPts val="0"/>
        </a:spcAft>
        <a:buClrTx/>
        <a:buSzTx/>
        <a:buFontTx/>
        <a:buNone/>
        <a:tabLst/>
        <a:defRPr sz="2500" b="0" i="0" u="none" strike="noStrike" cap="none" spc="0" baseline="0">
          <a:solidFill>
            <a:srgbClr val="717175"/>
          </a:solidFill>
          <a:uFillTx/>
          <a:latin typeface="+mn-lt"/>
          <a:ea typeface="+mn-ea"/>
          <a:cs typeface="+mn-cs"/>
          <a:sym typeface="Arial"/>
        </a:defRPr>
      </a:lvl8pPr>
      <a:lvl9pPr marL="0" marR="0" indent="1828800" algn="l" defTabSz="825500" latinLnBrk="0">
        <a:lnSpc>
          <a:spcPct val="120000"/>
        </a:lnSpc>
        <a:spcBef>
          <a:spcPts val="0"/>
        </a:spcBef>
        <a:spcAft>
          <a:spcPts val="0"/>
        </a:spcAft>
        <a:buClrTx/>
        <a:buSzTx/>
        <a:buFontTx/>
        <a:buNone/>
        <a:tabLst/>
        <a:defRPr sz="2500" b="0" i="0" u="none" strike="noStrike" cap="none" spc="0" baseline="0">
          <a:solidFill>
            <a:srgbClr val="717175"/>
          </a:solidFill>
          <a:uFillTx/>
          <a:latin typeface="+mn-lt"/>
          <a:ea typeface="+mn-ea"/>
          <a:cs typeface="+mn-cs"/>
          <a:sym typeface="Arial"/>
        </a:defRPr>
      </a:lvl9pPr>
    </p:bodyStyle>
    <p:otherStyle>
      <a:lvl1pPr marL="0" marR="0" indent="0" algn="ctr" defTabSz="825500" rtl="0" latinLnBrk="0">
        <a:lnSpc>
          <a:spcPct val="100000"/>
        </a:lnSpc>
        <a:spcBef>
          <a:spcPts val="0"/>
        </a:spcBef>
        <a:spcAft>
          <a:spcPts val="0"/>
        </a:spcAft>
        <a:buClrTx/>
        <a:buSzTx/>
        <a:buFontTx/>
        <a:buNone/>
        <a:tabLst/>
        <a:defRPr sz="2500" b="0" i="0" u="none" strike="noStrike" cap="all" spc="500" baseline="0">
          <a:solidFill>
            <a:schemeClr val="tx1"/>
          </a:solidFill>
          <a:uFillTx/>
          <a:latin typeface="+mn-lt"/>
          <a:ea typeface="+mn-ea"/>
          <a:cs typeface="+mn-cs"/>
          <a:sym typeface="Impact"/>
        </a:defRPr>
      </a:lvl1pPr>
      <a:lvl2pPr marL="0" marR="0" indent="228600" algn="ctr" defTabSz="825500" rtl="0" latinLnBrk="0">
        <a:lnSpc>
          <a:spcPct val="100000"/>
        </a:lnSpc>
        <a:spcBef>
          <a:spcPts val="0"/>
        </a:spcBef>
        <a:spcAft>
          <a:spcPts val="0"/>
        </a:spcAft>
        <a:buClrTx/>
        <a:buSzTx/>
        <a:buFontTx/>
        <a:buNone/>
        <a:tabLst/>
        <a:defRPr sz="2500" b="0" i="0" u="none" strike="noStrike" cap="all" spc="500" baseline="0">
          <a:solidFill>
            <a:schemeClr val="tx1"/>
          </a:solidFill>
          <a:uFillTx/>
          <a:latin typeface="+mn-lt"/>
          <a:ea typeface="+mn-ea"/>
          <a:cs typeface="+mn-cs"/>
          <a:sym typeface="Impact"/>
        </a:defRPr>
      </a:lvl2pPr>
      <a:lvl3pPr marL="0" marR="0" indent="457200" algn="ctr" defTabSz="825500" rtl="0" latinLnBrk="0">
        <a:lnSpc>
          <a:spcPct val="100000"/>
        </a:lnSpc>
        <a:spcBef>
          <a:spcPts val="0"/>
        </a:spcBef>
        <a:spcAft>
          <a:spcPts val="0"/>
        </a:spcAft>
        <a:buClrTx/>
        <a:buSzTx/>
        <a:buFontTx/>
        <a:buNone/>
        <a:tabLst/>
        <a:defRPr sz="2500" b="0" i="0" u="none" strike="noStrike" cap="all" spc="500" baseline="0">
          <a:solidFill>
            <a:schemeClr val="tx1"/>
          </a:solidFill>
          <a:uFillTx/>
          <a:latin typeface="+mn-lt"/>
          <a:ea typeface="+mn-ea"/>
          <a:cs typeface="+mn-cs"/>
          <a:sym typeface="Impact"/>
        </a:defRPr>
      </a:lvl3pPr>
      <a:lvl4pPr marL="0" marR="0" indent="685800" algn="ctr" defTabSz="825500" rtl="0" latinLnBrk="0">
        <a:lnSpc>
          <a:spcPct val="100000"/>
        </a:lnSpc>
        <a:spcBef>
          <a:spcPts val="0"/>
        </a:spcBef>
        <a:spcAft>
          <a:spcPts val="0"/>
        </a:spcAft>
        <a:buClrTx/>
        <a:buSzTx/>
        <a:buFontTx/>
        <a:buNone/>
        <a:tabLst/>
        <a:defRPr sz="2500" b="0" i="0" u="none" strike="noStrike" cap="all" spc="500" baseline="0">
          <a:solidFill>
            <a:schemeClr val="tx1"/>
          </a:solidFill>
          <a:uFillTx/>
          <a:latin typeface="+mn-lt"/>
          <a:ea typeface="+mn-ea"/>
          <a:cs typeface="+mn-cs"/>
          <a:sym typeface="Impact"/>
        </a:defRPr>
      </a:lvl4pPr>
      <a:lvl5pPr marL="0" marR="0" indent="914400" algn="ctr" defTabSz="825500" rtl="0" latinLnBrk="0">
        <a:lnSpc>
          <a:spcPct val="100000"/>
        </a:lnSpc>
        <a:spcBef>
          <a:spcPts val="0"/>
        </a:spcBef>
        <a:spcAft>
          <a:spcPts val="0"/>
        </a:spcAft>
        <a:buClrTx/>
        <a:buSzTx/>
        <a:buFontTx/>
        <a:buNone/>
        <a:tabLst/>
        <a:defRPr sz="2500" b="0" i="0" u="none" strike="noStrike" cap="all" spc="500" baseline="0">
          <a:solidFill>
            <a:schemeClr val="tx1"/>
          </a:solidFill>
          <a:uFillTx/>
          <a:latin typeface="+mn-lt"/>
          <a:ea typeface="+mn-ea"/>
          <a:cs typeface="+mn-cs"/>
          <a:sym typeface="Impact"/>
        </a:defRPr>
      </a:lvl5pPr>
      <a:lvl6pPr marL="0" marR="0" indent="1143000" algn="ctr" defTabSz="825500" rtl="0" latinLnBrk="0">
        <a:lnSpc>
          <a:spcPct val="100000"/>
        </a:lnSpc>
        <a:spcBef>
          <a:spcPts val="0"/>
        </a:spcBef>
        <a:spcAft>
          <a:spcPts val="0"/>
        </a:spcAft>
        <a:buClrTx/>
        <a:buSzTx/>
        <a:buFontTx/>
        <a:buNone/>
        <a:tabLst/>
        <a:defRPr sz="2500" b="0" i="0" u="none" strike="noStrike" cap="all" spc="500" baseline="0">
          <a:solidFill>
            <a:schemeClr val="tx1"/>
          </a:solidFill>
          <a:uFillTx/>
          <a:latin typeface="+mn-lt"/>
          <a:ea typeface="+mn-ea"/>
          <a:cs typeface="+mn-cs"/>
          <a:sym typeface="Impact"/>
        </a:defRPr>
      </a:lvl6pPr>
      <a:lvl7pPr marL="0" marR="0" indent="1371600" algn="ctr" defTabSz="825500" rtl="0" latinLnBrk="0">
        <a:lnSpc>
          <a:spcPct val="100000"/>
        </a:lnSpc>
        <a:spcBef>
          <a:spcPts val="0"/>
        </a:spcBef>
        <a:spcAft>
          <a:spcPts val="0"/>
        </a:spcAft>
        <a:buClrTx/>
        <a:buSzTx/>
        <a:buFontTx/>
        <a:buNone/>
        <a:tabLst/>
        <a:defRPr sz="2500" b="0" i="0" u="none" strike="noStrike" cap="all" spc="500" baseline="0">
          <a:solidFill>
            <a:schemeClr val="tx1"/>
          </a:solidFill>
          <a:uFillTx/>
          <a:latin typeface="+mn-lt"/>
          <a:ea typeface="+mn-ea"/>
          <a:cs typeface="+mn-cs"/>
          <a:sym typeface="Impact"/>
        </a:defRPr>
      </a:lvl7pPr>
      <a:lvl8pPr marL="0" marR="0" indent="1600200" algn="ctr" defTabSz="825500" rtl="0" latinLnBrk="0">
        <a:lnSpc>
          <a:spcPct val="100000"/>
        </a:lnSpc>
        <a:spcBef>
          <a:spcPts val="0"/>
        </a:spcBef>
        <a:spcAft>
          <a:spcPts val="0"/>
        </a:spcAft>
        <a:buClrTx/>
        <a:buSzTx/>
        <a:buFontTx/>
        <a:buNone/>
        <a:tabLst/>
        <a:defRPr sz="2500" b="0" i="0" u="none" strike="noStrike" cap="all" spc="500" baseline="0">
          <a:solidFill>
            <a:schemeClr val="tx1"/>
          </a:solidFill>
          <a:uFillTx/>
          <a:latin typeface="+mn-lt"/>
          <a:ea typeface="+mn-ea"/>
          <a:cs typeface="+mn-cs"/>
          <a:sym typeface="Impact"/>
        </a:defRPr>
      </a:lvl8pPr>
      <a:lvl9pPr marL="0" marR="0" indent="1828800" algn="ctr" defTabSz="825500" rtl="0" latinLnBrk="0">
        <a:lnSpc>
          <a:spcPct val="100000"/>
        </a:lnSpc>
        <a:spcBef>
          <a:spcPts val="0"/>
        </a:spcBef>
        <a:spcAft>
          <a:spcPts val="0"/>
        </a:spcAft>
        <a:buClrTx/>
        <a:buSzTx/>
        <a:buFontTx/>
        <a:buNone/>
        <a:tabLst/>
        <a:defRPr sz="2500" b="0" i="0" u="none" strike="noStrike" cap="all" spc="500" baseline="0">
          <a:solidFill>
            <a:schemeClr val="tx1"/>
          </a:solidFill>
          <a:uFillTx/>
          <a:latin typeface="+mn-lt"/>
          <a:ea typeface="+mn-ea"/>
          <a:cs typeface="+mn-cs"/>
          <a:sym typeface="Impac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7/06/relationships/model3d" Target="../media/model3d1.glb"/><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7/06/relationships/model3d" Target="../media/model3d1.glb"/><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9.xml"/><Relationship Id="rId5" Type="http://schemas.openxmlformats.org/officeDocument/2006/relationships/image" Target="../media/image17.png"/><Relationship Id="rId4" Type="http://schemas.microsoft.com/office/2017/06/relationships/model3d" Target="../media/model3d1.glb"/></Relationships>
</file>

<file path=ppt/slides/_rels/slide17.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9.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microsoft.com/office/2017/06/relationships/model3d" Target="../media/model3d1.glb"/><Relationship Id="rId1" Type="http://schemas.openxmlformats.org/officeDocument/2006/relationships/slideLayout" Target="../slideLayouts/slideLayout9.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id="{7FD81E65-52D8-4217-AE74-F0033278AC3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1422" b="11422"/>
          <a:stretch>
            <a:fillRect/>
          </a:stretch>
        </p:blipFill>
        <p:spPr>
          <a:xfrm>
            <a:off x="1736725" y="0"/>
            <a:ext cx="22667913" cy="11583988"/>
          </a:xfrm>
          <a:solidFill>
            <a:schemeClr val="tx1"/>
          </a:solidFill>
        </p:spPr>
      </p:pic>
      <p:sp>
        <p:nvSpPr>
          <p:cNvPr id="89" name="Rectangle"/>
          <p:cNvSpPr/>
          <p:nvPr/>
        </p:nvSpPr>
        <p:spPr>
          <a:xfrm>
            <a:off x="1596904" y="5062743"/>
            <a:ext cx="18803040" cy="7197525"/>
          </a:xfrm>
          <a:prstGeom prst="rect">
            <a:avLst/>
          </a:prstGeom>
          <a:solidFill>
            <a:srgbClr val="272727"/>
          </a:solidFill>
          <a:ln w="3175">
            <a:miter lim="400000"/>
          </a:ln>
        </p:spPr>
        <p:txBody>
          <a:bodyPr lIns="38100" tIns="38100" rIns="38100" bIns="38100" anchor="ctr"/>
          <a:lstStyle/>
          <a:p>
            <a:pPr algn="ctr">
              <a:defRPr sz="3000">
                <a:solidFill>
                  <a:srgbClr val="FFFFFF"/>
                </a:solidFill>
              </a:defRPr>
            </a:pPr>
            <a:endParaRPr dirty="0"/>
          </a:p>
        </p:txBody>
      </p:sp>
      <p:sp>
        <p:nvSpPr>
          <p:cNvPr id="90" name="Marketing Report"/>
          <p:cNvSpPr txBox="1"/>
          <p:nvPr/>
        </p:nvSpPr>
        <p:spPr>
          <a:xfrm>
            <a:off x="4708809" y="6768166"/>
            <a:ext cx="14094503" cy="4632037"/>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p>
            <a:pPr>
              <a:lnSpc>
                <a:spcPct val="80000"/>
              </a:lnSpc>
              <a:defRPr sz="18500" cap="all">
                <a:solidFill>
                  <a:srgbClr val="F6F5F3"/>
                </a:solidFill>
                <a:latin typeface="Impact"/>
                <a:ea typeface="Impact"/>
                <a:cs typeface="Impact"/>
                <a:sym typeface="Impact"/>
              </a:defRPr>
            </a:pPr>
            <a:r>
              <a:rPr lang="en-US" dirty="0" err="1"/>
              <a:t>pHOTOcenter</a:t>
            </a:r>
            <a:r>
              <a:rPr lang="en-US" dirty="0"/>
              <a:t> </a:t>
            </a:r>
            <a:r>
              <a:rPr lang="en-US" dirty="0">
                <a:solidFill>
                  <a:srgbClr val="C7A57F"/>
                </a:solidFill>
              </a:rPr>
              <a:t>by social</a:t>
            </a:r>
            <a:endParaRPr dirty="0">
              <a:solidFill>
                <a:srgbClr val="C7A57F"/>
              </a:solidFill>
            </a:endParaRPr>
          </a:p>
        </p:txBody>
      </p:sp>
      <p:sp>
        <p:nvSpPr>
          <p:cNvPr id="91" name="Circle"/>
          <p:cNvSpPr/>
          <p:nvPr/>
        </p:nvSpPr>
        <p:spPr>
          <a:xfrm>
            <a:off x="22358424" y="7019828"/>
            <a:ext cx="183739" cy="183740"/>
          </a:xfrm>
          <a:prstGeom prst="ellipse">
            <a:avLst/>
          </a:prstGeom>
          <a:solidFill>
            <a:srgbClr val="272727"/>
          </a:solidFill>
          <a:ln w="3175">
            <a:miter lim="400000"/>
          </a:ln>
        </p:spPr>
        <p:txBody>
          <a:bodyPr lIns="38100" tIns="38100" rIns="38100" bIns="38100" anchor="ctr"/>
          <a:lstStyle/>
          <a:p>
            <a:pPr algn="ctr">
              <a:defRPr sz="3000">
                <a:solidFill>
                  <a:srgbClr val="FFFFFF"/>
                </a:solidFill>
              </a:defRPr>
            </a:pPr>
            <a:endParaRPr/>
          </a:p>
        </p:txBody>
      </p:sp>
      <p:sp>
        <p:nvSpPr>
          <p:cNvPr id="92" name="Circle"/>
          <p:cNvSpPr/>
          <p:nvPr/>
        </p:nvSpPr>
        <p:spPr>
          <a:xfrm>
            <a:off x="22358424" y="7627591"/>
            <a:ext cx="183739" cy="183739"/>
          </a:xfrm>
          <a:prstGeom prst="ellipse">
            <a:avLst/>
          </a:prstGeom>
          <a:solidFill>
            <a:srgbClr val="C7A57F"/>
          </a:solidFill>
          <a:ln w="3175">
            <a:miter lim="400000"/>
          </a:ln>
        </p:spPr>
        <p:txBody>
          <a:bodyPr lIns="38100" tIns="38100" rIns="38100" bIns="38100" anchor="ctr"/>
          <a:lstStyle/>
          <a:p>
            <a:pPr algn="ctr">
              <a:defRPr sz="3000">
                <a:solidFill>
                  <a:srgbClr val="FFFFFF"/>
                </a:solidFill>
              </a:defRPr>
            </a:pPr>
            <a:endParaRPr/>
          </a:p>
        </p:txBody>
      </p:sp>
      <p:sp>
        <p:nvSpPr>
          <p:cNvPr id="93" name="Circle"/>
          <p:cNvSpPr/>
          <p:nvPr/>
        </p:nvSpPr>
        <p:spPr>
          <a:xfrm>
            <a:off x="22358424" y="8235353"/>
            <a:ext cx="183739" cy="183740"/>
          </a:xfrm>
          <a:prstGeom prst="ellipse">
            <a:avLst/>
          </a:prstGeom>
          <a:solidFill>
            <a:srgbClr val="272727"/>
          </a:solidFill>
          <a:ln w="3175">
            <a:miter lim="400000"/>
          </a:ln>
        </p:spPr>
        <p:txBody>
          <a:bodyPr lIns="38100" tIns="38100" rIns="38100" bIns="38100" anchor="ctr"/>
          <a:lstStyle/>
          <a:p>
            <a:pPr algn="ctr">
              <a:defRPr sz="3000">
                <a:solidFill>
                  <a:srgbClr val="FFFFFF"/>
                </a:solidFill>
              </a:defRPr>
            </a:pPr>
            <a:endParaRPr/>
          </a:p>
        </p:txBody>
      </p:sp>
      <p:sp>
        <p:nvSpPr>
          <p:cNvPr id="94" name="Circle"/>
          <p:cNvSpPr/>
          <p:nvPr/>
        </p:nvSpPr>
        <p:spPr>
          <a:xfrm>
            <a:off x="22358424" y="8843115"/>
            <a:ext cx="183739" cy="183739"/>
          </a:xfrm>
          <a:prstGeom prst="ellipse">
            <a:avLst/>
          </a:prstGeom>
          <a:solidFill>
            <a:srgbClr val="272727"/>
          </a:solidFill>
          <a:ln w="3175">
            <a:miter lim="400000"/>
          </a:ln>
        </p:spPr>
        <p:txBody>
          <a:bodyPr lIns="38100" tIns="38100" rIns="38100" bIns="38100" anchor="ctr"/>
          <a:lstStyle/>
          <a:p>
            <a:pPr algn="ctr">
              <a:defRPr sz="3000">
                <a:solidFill>
                  <a:srgbClr val="FFFFFF"/>
                </a:solidFill>
              </a:defRPr>
            </a:pPr>
            <a:endParaRPr/>
          </a:p>
        </p:txBody>
      </p:sp>
      <p:sp>
        <p:nvSpPr>
          <p:cNvPr id="95" name="Circle"/>
          <p:cNvSpPr/>
          <p:nvPr/>
        </p:nvSpPr>
        <p:spPr>
          <a:xfrm>
            <a:off x="22283539" y="7552705"/>
            <a:ext cx="333510" cy="333511"/>
          </a:xfrm>
          <a:prstGeom prst="ellipse">
            <a:avLst/>
          </a:prstGeom>
          <a:ln w="25400">
            <a:solidFill>
              <a:srgbClr val="C7A57F"/>
            </a:solidFill>
            <a:miter lim="400000"/>
          </a:ln>
        </p:spPr>
        <p:txBody>
          <a:bodyPr lIns="38100" tIns="38100" rIns="38100" bIns="38100" anchor="ctr"/>
          <a:lstStyle/>
          <a:p>
            <a:pPr algn="ctr">
              <a:defRPr sz="3000">
                <a:solidFill>
                  <a:srgbClr val="FFFFFF"/>
                </a:solidFill>
              </a:defRPr>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22FD653-8665-3681-1672-ACDF42BCC204}"/>
              </a:ext>
            </a:extLst>
          </p:cNvPr>
          <p:cNvSpPr>
            <a:spLocks noGrp="1"/>
          </p:cNvSpPr>
          <p:nvPr>
            <p:ph type="pic" sz="quarter" idx="13"/>
          </p:nvPr>
        </p:nvSpPr>
        <p:spPr>
          <a:xfrm>
            <a:off x="14469192" y="0"/>
            <a:ext cx="9975987" cy="13750413"/>
          </a:xfrm>
          <a:solidFill>
            <a:schemeClr val="tx1"/>
          </a:solidFill>
        </p:spPr>
      </p:sp>
      <p:sp>
        <p:nvSpPr>
          <p:cNvPr id="170" name="Rectangle"/>
          <p:cNvSpPr/>
          <p:nvPr/>
        </p:nvSpPr>
        <p:spPr>
          <a:xfrm>
            <a:off x="13993091" y="-17207"/>
            <a:ext cx="10452087" cy="13750414"/>
          </a:xfrm>
          <a:prstGeom prst="rect">
            <a:avLst/>
          </a:prstGeom>
          <a:solidFill>
            <a:srgbClr val="272727">
              <a:alpha val="70000"/>
            </a:srgbClr>
          </a:solidFill>
          <a:ln w="3175">
            <a:miter lim="400000"/>
          </a:ln>
        </p:spPr>
        <p:txBody>
          <a:bodyPr lIns="38100" tIns="38100" rIns="38100" bIns="38100" anchor="ctr"/>
          <a:lstStyle/>
          <a:p>
            <a:pPr algn="ctr">
              <a:defRPr sz="3000">
                <a:solidFill>
                  <a:srgbClr val="FFFFFF"/>
                </a:solidFill>
              </a:defRPr>
            </a:pPr>
            <a:endParaRPr/>
          </a:p>
        </p:txBody>
      </p:sp>
      <p:sp>
        <p:nvSpPr>
          <p:cNvPr id="16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sp>
        <p:nvSpPr>
          <p:cNvPr id="161" name="demo slide"/>
          <p:cNvSpPr txBox="1"/>
          <p:nvPr/>
        </p:nvSpPr>
        <p:spPr>
          <a:xfrm>
            <a:off x="3393900" y="2003545"/>
            <a:ext cx="5470182" cy="35394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lvl1pPr>
              <a:defRPr sz="1800" b="1" cap="all" spc="360"/>
            </a:lvl1pPr>
          </a:lstStyle>
          <a:p>
            <a:r>
              <a:rPr lang="ru-RU" dirty="0"/>
              <a:t>Везде но только не тут</a:t>
            </a:r>
            <a:r>
              <a:rPr lang="en-US" dirty="0"/>
              <a:t>…</a:t>
            </a:r>
            <a:endParaRPr dirty="0"/>
          </a:p>
        </p:txBody>
      </p:sp>
      <p:sp>
        <p:nvSpPr>
          <p:cNvPr id="162" name="Title text demo"/>
          <p:cNvSpPr txBox="1"/>
          <p:nvPr/>
        </p:nvSpPr>
        <p:spPr>
          <a:xfrm>
            <a:off x="3357467" y="2665874"/>
            <a:ext cx="7589003" cy="332981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solidFill>
                  <a:srgbClr val="F6F5F3"/>
                </a:solidFill>
              </a:rPr>
              <a:t>ГРАМОТНЫЙ</a:t>
            </a:r>
          </a:p>
          <a:p>
            <a:pPr>
              <a:lnSpc>
                <a:spcPct val="80000"/>
              </a:lnSpc>
              <a:defRPr sz="10000" cap="all">
                <a:solidFill>
                  <a:srgbClr val="3A3B39"/>
                </a:solidFill>
                <a:latin typeface="Impact"/>
                <a:ea typeface="Impact"/>
                <a:cs typeface="Impact"/>
                <a:sym typeface="Impact"/>
              </a:defRPr>
            </a:pPr>
            <a:r>
              <a:rPr lang="ru-RU" dirty="0">
                <a:solidFill>
                  <a:srgbClr val="C7A57F"/>
                </a:solidFill>
              </a:rPr>
              <a:t>ИНТЕРФЕЙС</a:t>
            </a:r>
            <a:endParaRPr dirty="0">
              <a:solidFill>
                <a:srgbClr val="C7A57F"/>
              </a:solidFill>
            </a:endParaRPr>
          </a:p>
        </p:txBody>
      </p:sp>
      <p:sp>
        <p:nvSpPr>
          <p:cNvPr id="163" name="Lorem Ipsum is simply dummy text of the printing and typesetting industry. Lorem Ipsum has been the industry's standard dummy text ever since the 1500s, when an"/>
          <p:cNvSpPr txBox="1"/>
          <p:nvPr/>
        </p:nvSpPr>
        <p:spPr>
          <a:xfrm>
            <a:off x="4725653" y="6016541"/>
            <a:ext cx="8235194" cy="167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fontScale="92500" lnSpcReduction="10000"/>
          </a:bodyPr>
          <a:lstStyle>
            <a:lvl1pPr>
              <a:lnSpc>
                <a:spcPct val="120000"/>
              </a:lnSpc>
              <a:defRPr>
                <a:solidFill>
                  <a:srgbClr val="C1C0BE"/>
                </a:solidFill>
              </a:defRPr>
            </a:lvl1pPr>
          </a:lstStyle>
          <a:p>
            <a:r>
              <a:rPr lang="ru-RU" dirty="0"/>
              <a:t>Удобная работа с корзиной которая заполняется вне зависимости от того есть у вас аккаунт или нет</a:t>
            </a:r>
            <a:r>
              <a:rPr lang="en-US" dirty="0"/>
              <a:t>.</a:t>
            </a:r>
            <a:r>
              <a:rPr lang="ru-RU" dirty="0"/>
              <a:t> Каждая деталь сделана для максимально интуитивного и быстрого шоппинга для всей семьи</a:t>
            </a:r>
            <a:endParaRPr dirty="0"/>
          </a:p>
        </p:txBody>
      </p:sp>
      <p:sp>
        <p:nvSpPr>
          <p:cNvPr id="164" name="Shape"/>
          <p:cNvSpPr/>
          <p:nvPr/>
        </p:nvSpPr>
        <p:spPr>
          <a:xfrm>
            <a:off x="3929960" y="6154661"/>
            <a:ext cx="425866" cy="422368"/>
          </a:xfrm>
          <a:custGeom>
            <a:avLst/>
            <a:gdLst/>
            <a:ahLst/>
            <a:cxnLst>
              <a:cxn ang="0">
                <a:pos x="wd2" y="hd2"/>
              </a:cxn>
              <a:cxn ang="5400000">
                <a:pos x="wd2" y="hd2"/>
              </a:cxn>
              <a:cxn ang="10800000">
                <a:pos x="wd2" y="hd2"/>
              </a:cxn>
              <a:cxn ang="16200000">
                <a:pos x="wd2" y="hd2"/>
              </a:cxn>
            </a:cxnLst>
            <a:rect l="0" t="0" r="r" b="b"/>
            <a:pathLst>
              <a:path w="21600" h="21600" extrusionOk="0">
                <a:moveTo>
                  <a:pt x="6597" y="17256"/>
                </a:moveTo>
                <a:cubicBezTo>
                  <a:pt x="5350" y="17256"/>
                  <a:pt x="4304" y="18271"/>
                  <a:pt x="4304" y="19529"/>
                </a:cubicBezTo>
                <a:cubicBezTo>
                  <a:pt x="4304" y="20747"/>
                  <a:pt x="5470" y="21600"/>
                  <a:pt x="6597" y="21600"/>
                </a:cubicBezTo>
                <a:cubicBezTo>
                  <a:pt x="7723" y="21600"/>
                  <a:pt x="8648" y="20747"/>
                  <a:pt x="8648" y="19529"/>
                </a:cubicBezTo>
                <a:cubicBezTo>
                  <a:pt x="8648" y="18271"/>
                  <a:pt x="7602" y="17256"/>
                  <a:pt x="6597" y="17256"/>
                </a:cubicBezTo>
                <a:close/>
                <a:moveTo>
                  <a:pt x="0" y="0"/>
                </a:moveTo>
                <a:lnTo>
                  <a:pt x="0" y="2071"/>
                </a:lnTo>
                <a:lnTo>
                  <a:pt x="2253" y="2071"/>
                </a:lnTo>
                <a:lnTo>
                  <a:pt x="6154" y="10394"/>
                </a:lnTo>
                <a:lnTo>
                  <a:pt x="4545" y="13074"/>
                </a:lnTo>
                <a:cubicBezTo>
                  <a:pt x="4545" y="13277"/>
                  <a:pt x="4304" y="13723"/>
                  <a:pt x="4304" y="14129"/>
                </a:cubicBezTo>
                <a:cubicBezTo>
                  <a:pt x="4304" y="15388"/>
                  <a:pt x="5350" y="16200"/>
                  <a:pt x="6597" y="16200"/>
                </a:cubicBezTo>
                <a:lnTo>
                  <a:pt x="19347" y="16200"/>
                </a:lnTo>
                <a:lnTo>
                  <a:pt x="19347" y="14129"/>
                </a:lnTo>
                <a:lnTo>
                  <a:pt x="6999" y="14129"/>
                </a:lnTo>
                <a:cubicBezTo>
                  <a:pt x="6798" y="14129"/>
                  <a:pt x="6798" y="13926"/>
                  <a:pt x="6798" y="13926"/>
                </a:cubicBezTo>
                <a:lnTo>
                  <a:pt x="6798" y="13723"/>
                </a:lnTo>
                <a:lnTo>
                  <a:pt x="7602" y="11856"/>
                </a:lnTo>
                <a:lnTo>
                  <a:pt x="15647" y="11856"/>
                </a:lnTo>
                <a:cubicBezTo>
                  <a:pt x="16451" y="11856"/>
                  <a:pt x="17055" y="11409"/>
                  <a:pt x="17497" y="10800"/>
                </a:cubicBezTo>
                <a:lnTo>
                  <a:pt x="21399" y="3735"/>
                </a:lnTo>
                <a:cubicBezTo>
                  <a:pt x="21600" y="3532"/>
                  <a:pt x="21600" y="3532"/>
                  <a:pt x="21600" y="3329"/>
                </a:cubicBezTo>
                <a:cubicBezTo>
                  <a:pt x="21600" y="2517"/>
                  <a:pt x="21198" y="2071"/>
                  <a:pt x="20554" y="2071"/>
                </a:cubicBezTo>
                <a:lnTo>
                  <a:pt x="4545" y="2071"/>
                </a:lnTo>
                <a:lnTo>
                  <a:pt x="3701" y="0"/>
                </a:lnTo>
                <a:lnTo>
                  <a:pt x="0" y="0"/>
                </a:lnTo>
                <a:close/>
                <a:moveTo>
                  <a:pt x="17256" y="17256"/>
                </a:moveTo>
                <a:cubicBezTo>
                  <a:pt x="16049" y="17256"/>
                  <a:pt x="15003" y="18271"/>
                  <a:pt x="15003" y="19529"/>
                </a:cubicBezTo>
                <a:cubicBezTo>
                  <a:pt x="15003" y="20747"/>
                  <a:pt x="16049" y="21600"/>
                  <a:pt x="17256" y="21600"/>
                </a:cubicBezTo>
                <a:cubicBezTo>
                  <a:pt x="18503" y="21600"/>
                  <a:pt x="19347" y="20747"/>
                  <a:pt x="19347" y="19529"/>
                </a:cubicBezTo>
                <a:cubicBezTo>
                  <a:pt x="19347" y="18271"/>
                  <a:pt x="18503" y="17256"/>
                  <a:pt x="17256" y="17256"/>
                </a:cubicBezTo>
                <a:close/>
              </a:path>
            </a:pathLst>
          </a:custGeom>
          <a:solidFill>
            <a:srgbClr val="C7A57F"/>
          </a:solidFill>
          <a:ln w="3175">
            <a:miter lim="400000"/>
          </a:ln>
        </p:spPr>
        <p:txBody>
          <a:bodyPr lIns="45719" rIns="45719" anchor="ctr"/>
          <a:lstStyle/>
          <a:p>
            <a:pPr defTabSz="914400">
              <a:defRPr sz="1800">
                <a:solidFill>
                  <a:srgbClr val="C7A57F"/>
                </a:solidFill>
              </a:defRPr>
            </a:pPr>
            <a:endParaRPr/>
          </a:p>
        </p:txBody>
      </p:sp>
      <p:sp>
        <p:nvSpPr>
          <p:cNvPr id="165" name="Shape"/>
          <p:cNvSpPr/>
          <p:nvPr/>
        </p:nvSpPr>
        <p:spPr>
          <a:xfrm>
            <a:off x="3952692" y="8020815"/>
            <a:ext cx="380403" cy="380401"/>
          </a:xfrm>
          <a:custGeom>
            <a:avLst/>
            <a:gdLst/>
            <a:ahLst/>
            <a:cxnLst>
              <a:cxn ang="0">
                <a:pos x="wd2" y="hd2"/>
              </a:cxn>
              <a:cxn ang="5400000">
                <a:pos x="wd2" y="hd2"/>
              </a:cxn>
              <a:cxn ang="10800000">
                <a:pos x="wd2" y="hd2"/>
              </a:cxn>
              <a:cxn ang="16200000">
                <a:pos x="wd2" y="hd2"/>
              </a:cxn>
            </a:cxnLst>
            <a:rect l="0" t="0" r="r" b="b"/>
            <a:pathLst>
              <a:path w="21600" h="21600" extrusionOk="0">
                <a:moveTo>
                  <a:pt x="12150" y="7110"/>
                </a:moveTo>
                <a:lnTo>
                  <a:pt x="9630" y="7110"/>
                </a:lnTo>
                <a:lnTo>
                  <a:pt x="9630" y="9630"/>
                </a:lnTo>
                <a:lnTo>
                  <a:pt x="12150" y="9630"/>
                </a:lnTo>
                <a:lnTo>
                  <a:pt x="12150" y="7110"/>
                </a:lnTo>
                <a:close/>
                <a:moveTo>
                  <a:pt x="17010" y="7110"/>
                </a:moveTo>
                <a:lnTo>
                  <a:pt x="14445" y="7110"/>
                </a:lnTo>
                <a:lnTo>
                  <a:pt x="14445" y="9630"/>
                </a:lnTo>
                <a:lnTo>
                  <a:pt x="17010" y="9630"/>
                </a:lnTo>
                <a:lnTo>
                  <a:pt x="17010" y="7110"/>
                </a:lnTo>
                <a:close/>
                <a:moveTo>
                  <a:pt x="20430" y="14940"/>
                </a:moveTo>
                <a:cubicBezTo>
                  <a:pt x="19080" y="14940"/>
                  <a:pt x="17685" y="14715"/>
                  <a:pt x="16065" y="14265"/>
                </a:cubicBezTo>
                <a:cubicBezTo>
                  <a:pt x="15840" y="13995"/>
                  <a:pt x="15390" y="14265"/>
                  <a:pt x="14940" y="14490"/>
                </a:cubicBezTo>
                <a:lnTo>
                  <a:pt x="12375" y="17235"/>
                </a:lnTo>
                <a:cubicBezTo>
                  <a:pt x="8955" y="15390"/>
                  <a:pt x="6210" y="12645"/>
                  <a:pt x="4365" y="9180"/>
                </a:cubicBezTo>
                <a:lnTo>
                  <a:pt x="7110" y="6660"/>
                </a:lnTo>
                <a:cubicBezTo>
                  <a:pt x="7335" y="6210"/>
                  <a:pt x="7560" y="5715"/>
                  <a:pt x="7335" y="5265"/>
                </a:cubicBezTo>
                <a:cubicBezTo>
                  <a:pt x="6885" y="4140"/>
                  <a:pt x="6660" y="2520"/>
                  <a:pt x="6660" y="1125"/>
                </a:cubicBezTo>
                <a:cubicBezTo>
                  <a:pt x="6660" y="450"/>
                  <a:pt x="6210" y="0"/>
                  <a:pt x="5490" y="0"/>
                </a:cubicBezTo>
                <a:lnTo>
                  <a:pt x="1350" y="0"/>
                </a:lnTo>
                <a:cubicBezTo>
                  <a:pt x="450" y="0"/>
                  <a:pt x="0" y="450"/>
                  <a:pt x="0" y="1125"/>
                </a:cubicBezTo>
                <a:cubicBezTo>
                  <a:pt x="0" y="12420"/>
                  <a:pt x="9180" y="21600"/>
                  <a:pt x="20430" y="21600"/>
                </a:cubicBezTo>
                <a:cubicBezTo>
                  <a:pt x="21150" y="21600"/>
                  <a:pt x="21600" y="21150"/>
                  <a:pt x="21600" y="20475"/>
                </a:cubicBezTo>
                <a:lnTo>
                  <a:pt x="21600" y="16065"/>
                </a:lnTo>
                <a:cubicBezTo>
                  <a:pt x="21600" y="15390"/>
                  <a:pt x="21150" y="14940"/>
                  <a:pt x="20430" y="14940"/>
                </a:cubicBezTo>
                <a:close/>
                <a:moveTo>
                  <a:pt x="19305" y="7110"/>
                </a:moveTo>
                <a:lnTo>
                  <a:pt x="19305" y="9630"/>
                </a:lnTo>
                <a:lnTo>
                  <a:pt x="21600" y="9630"/>
                </a:lnTo>
                <a:lnTo>
                  <a:pt x="21600" y="7110"/>
                </a:lnTo>
                <a:lnTo>
                  <a:pt x="19305" y="7110"/>
                </a:lnTo>
                <a:close/>
              </a:path>
            </a:pathLst>
          </a:custGeom>
          <a:solidFill>
            <a:srgbClr val="C7A57F"/>
          </a:solidFill>
          <a:ln w="3175">
            <a:miter lim="400000"/>
          </a:ln>
        </p:spPr>
        <p:txBody>
          <a:bodyPr lIns="45719" rIns="45719" anchor="ctr"/>
          <a:lstStyle/>
          <a:p>
            <a:pPr defTabSz="914400">
              <a:defRPr sz="1800">
                <a:solidFill>
                  <a:srgbClr val="000000"/>
                </a:solidFill>
              </a:defRPr>
            </a:pPr>
            <a:endParaRPr/>
          </a:p>
        </p:txBody>
      </p:sp>
      <p:sp>
        <p:nvSpPr>
          <p:cNvPr id="166" name="Unknown printer took a galley of type and scrambled it to make a type specimen book. It has survived not only five centuries, but also the leap into electronic typesettin."/>
          <p:cNvSpPr txBox="1"/>
          <p:nvPr/>
        </p:nvSpPr>
        <p:spPr>
          <a:xfrm>
            <a:off x="4725653" y="7966999"/>
            <a:ext cx="8235194" cy="145356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fontScale="85000" lnSpcReduction="20000"/>
          </a:bodyPr>
          <a:lstStyle>
            <a:lvl1pPr>
              <a:lnSpc>
                <a:spcPct val="120000"/>
              </a:lnSpc>
              <a:defRPr>
                <a:solidFill>
                  <a:srgbClr val="C1C0BE"/>
                </a:solidFill>
              </a:defRPr>
            </a:lvl1pPr>
          </a:lstStyle>
          <a:p>
            <a:r>
              <a:rPr lang="ru-RU" dirty="0"/>
              <a:t>При потере пароля от аккаунта всегда можно быстро поменять применив функцию смены пароля</a:t>
            </a:r>
            <a:r>
              <a:rPr lang="en-US" dirty="0"/>
              <a:t>.</a:t>
            </a:r>
            <a:r>
              <a:rPr lang="ru-RU" dirty="0"/>
              <a:t> Для данной функции нужна лишь ваша почта и номер телефона который вы забивали при регистрации</a:t>
            </a:r>
            <a:endParaRPr dirty="0"/>
          </a:p>
        </p:txBody>
      </p:sp>
      <p:sp>
        <p:nvSpPr>
          <p:cNvPr id="167" name="Shape"/>
          <p:cNvSpPr/>
          <p:nvPr/>
        </p:nvSpPr>
        <p:spPr>
          <a:xfrm>
            <a:off x="3923754" y="9824237"/>
            <a:ext cx="438278" cy="351166"/>
          </a:xfrm>
          <a:custGeom>
            <a:avLst/>
            <a:gdLst/>
            <a:ahLst/>
            <a:cxnLst>
              <a:cxn ang="0">
                <a:pos x="wd2" y="hd2"/>
              </a:cxn>
              <a:cxn ang="5400000">
                <a:pos x="wd2" y="hd2"/>
              </a:cxn>
              <a:cxn ang="10800000">
                <a:pos x="wd2" y="hd2"/>
              </a:cxn>
              <a:cxn ang="16200000">
                <a:pos x="wd2" y="hd2"/>
              </a:cxn>
            </a:cxnLst>
            <a:rect l="0" t="0" r="r" b="b"/>
            <a:pathLst>
              <a:path w="21600" h="21600" extrusionOk="0">
                <a:moveTo>
                  <a:pt x="19491" y="0"/>
                </a:moveTo>
                <a:lnTo>
                  <a:pt x="2070" y="0"/>
                </a:lnTo>
                <a:cubicBezTo>
                  <a:pt x="820" y="0"/>
                  <a:pt x="0" y="1259"/>
                  <a:pt x="0" y="2809"/>
                </a:cubicBezTo>
                <a:lnTo>
                  <a:pt x="0" y="18791"/>
                </a:lnTo>
                <a:cubicBezTo>
                  <a:pt x="0" y="20292"/>
                  <a:pt x="820" y="21600"/>
                  <a:pt x="2070" y="21600"/>
                </a:cubicBezTo>
                <a:lnTo>
                  <a:pt x="19491" y="21600"/>
                </a:lnTo>
                <a:cubicBezTo>
                  <a:pt x="20741" y="21600"/>
                  <a:pt x="21600" y="20292"/>
                  <a:pt x="21600" y="18791"/>
                </a:cubicBezTo>
                <a:lnTo>
                  <a:pt x="21600" y="2809"/>
                </a:lnTo>
                <a:cubicBezTo>
                  <a:pt x="21600" y="1259"/>
                  <a:pt x="20741" y="0"/>
                  <a:pt x="19491" y="0"/>
                </a:cubicBezTo>
                <a:close/>
                <a:moveTo>
                  <a:pt x="14101" y="18791"/>
                </a:moveTo>
                <a:lnTo>
                  <a:pt x="2070" y="18791"/>
                </a:lnTo>
                <a:lnTo>
                  <a:pt x="2070" y="13609"/>
                </a:lnTo>
                <a:lnTo>
                  <a:pt x="14101" y="13609"/>
                </a:lnTo>
                <a:lnTo>
                  <a:pt x="14101" y="18791"/>
                </a:lnTo>
                <a:close/>
                <a:moveTo>
                  <a:pt x="14101" y="12059"/>
                </a:moveTo>
                <a:lnTo>
                  <a:pt x="2070" y="12059"/>
                </a:lnTo>
                <a:lnTo>
                  <a:pt x="2070" y="6683"/>
                </a:lnTo>
                <a:lnTo>
                  <a:pt x="14101" y="6683"/>
                </a:lnTo>
                <a:lnTo>
                  <a:pt x="14101" y="12059"/>
                </a:lnTo>
                <a:close/>
                <a:moveTo>
                  <a:pt x="19491" y="18791"/>
                </a:moveTo>
                <a:lnTo>
                  <a:pt x="15155" y="18791"/>
                </a:lnTo>
                <a:lnTo>
                  <a:pt x="15155" y="6683"/>
                </a:lnTo>
                <a:lnTo>
                  <a:pt x="19491" y="6683"/>
                </a:lnTo>
                <a:lnTo>
                  <a:pt x="19491" y="18791"/>
                </a:lnTo>
                <a:close/>
              </a:path>
            </a:pathLst>
          </a:custGeom>
          <a:solidFill>
            <a:srgbClr val="C7A57F"/>
          </a:solidFill>
          <a:ln w="3175">
            <a:miter lim="400000"/>
          </a:ln>
        </p:spPr>
        <p:txBody>
          <a:bodyPr lIns="45719" rIns="45719" anchor="ctr"/>
          <a:lstStyle/>
          <a:p>
            <a:pPr defTabSz="914400">
              <a:defRPr sz="1800">
                <a:solidFill>
                  <a:srgbClr val="000000"/>
                </a:solidFill>
              </a:defRPr>
            </a:pPr>
            <a:endParaRPr/>
          </a:p>
        </p:txBody>
      </p:sp>
      <p:sp>
        <p:nvSpPr>
          <p:cNvPr id="168" name="Survived not only five centuries, but also the leap into electronic standard dummy text ever since the 1500s, survived not only five centuries, but also unchanged."/>
          <p:cNvSpPr txBox="1"/>
          <p:nvPr/>
        </p:nvSpPr>
        <p:spPr>
          <a:xfrm>
            <a:off x="4725653" y="9747849"/>
            <a:ext cx="8235194" cy="157434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fontScale="92500" lnSpcReduction="20000"/>
          </a:bodyPr>
          <a:lstStyle>
            <a:lvl1pPr>
              <a:lnSpc>
                <a:spcPct val="120000"/>
              </a:lnSpc>
              <a:defRPr>
                <a:solidFill>
                  <a:srgbClr val="C1C0BE"/>
                </a:solidFill>
              </a:defRPr>
            </a:lvl1pPr>
          </a:lstStyle>
          <a:p>
            <a:r>
              <a:rPr lang="ru-RU" dirty="0"/>
              <a:t>Рекомендации подбираются путём анализа товаров на который вы зашли</a:t>
            </a:r>
            <a:r>
              <a:rPr lang="en-US" dirty="0"/>
              <a:t>.</a:t>
            </a:r>
            <a:r>
              <a:rPr lang="ru-RU" dirty="0"/>
              <a:t> Также они подбирают самый качественный и дешевый аналог данного продукта среди всего ассортимента</a:t>
            </a:r>
            <a:endParaRPr dirty="0"/>
          </a:p>
        </p:txBody>
      </p:sp>
      <p:pic>
        <p:nvPicPr>
          <p:cNvPr id="3" name="Рисунок 2">
            <a:extLst>
              <a:ext uri="{FF2B5EF4-FFF2-40B4-BE49-F238E27FC236}">
                <a16:creationId xmlns:a16="http://schemas.microsoft.com/office/drawing/2014/main" id="{7B1BD09D-5963-43E4-BF5E-F3199B04F6E5}"/>
              </a:ext>
            </a:extLst>
          </p:cNvPr>
          <p:cNvPicPr>
            <a:picLocks noChangeAspect="1"/>
          </p:cNvPicPr>
          <p:nvPr/>
        </p:nvPicPr>
        <p:blipFill>
          <a:blip r:embed="rId2"/>
          <a:stretch>
            <a:fillRect/>
          </a:stretch>
        </p:blipFill>
        <p:spPr>
          <a:xfrm>
            <a:off x="15028933" y="1085317"/>
            <a:ext cx="8791073" cy="5767218"/>
          </a:xfrm>
          <a:prstGeom prst="rect">
            <a:avLst/>
          </a:prstGeom>
        </p:spPr>
      </p:pic>
      <p:pic>
        <p:nvPicPr>
          <p:cNvPr id="6" name="Рисунок 5">
            <a:extLst>
              <a:ext uri="{FF2B5EF4-FFF2-40B4-BE49-F238E27FC236}">
                <a16:creationId xmlns:a16="http://schemas.microsoft.com/office/drawing/2014/main" id="{9BE691BC-2B31-481C-A03B-5DF51E344731}"/>
              </a:ext>
            </a:extLst>
          </p:cNvPr>
          <p:cNvPicPr>
            <a:picLocks noChangeAspect="1"/>
          </p:cNvPicPr>
          <p:nvPr/>
        </p:nvPicPr>
        <p:blipFill>
          <a:blip r:embed="rId3"/>
          <a:stretch>
            <a:fillRect/>
          </a:stretch>
        </p:blipFill>
        <p:spPr>
          <a:xfrm>
            <a:off x="15028933" y="7284162"/>
            <a:ext cx="8791073" cy="485991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sp>
        <p:nvSpPr>
          <p:cNvPr id="173" name="Remaining essentially unchanged. It was Lorem has survived not only five centuries, but also the leap into electronic standard dummy text ever since the 1500s, survived not only five centuries, but also unchanged. It was popularised in the 1960s with the"/>
          <p:cNvSpPr txBox="1"/>
          <p:nvPr/>
        </p:nvSpPr>
        <p:spPr>
          <a:xfrm>
            <a:off x="3384505" y="8682405"/>
            <a:ext cx="8235195" cy="328363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lvl1pPr>
              <a:lnSpc>
                <a:spcPct val="120000"/>
              </a:lnSpc>
              <a:defRPr>
                <a:solidFill>
                  <a:srgbClr val="C1C0BE"/>
                </a:solidFill>
              </a:defRPr>
            </a:lvl1pPr>
          </a:lstStyle>
          <a:p>
            <a:r>
              <a:rPr lang="ru-RU" dirty="0"/>
              <a:t>Нажав на любой из товаров, откроется его карточка с описанием, фотографиями и возможностью посмотреть или создать отзыв. Ниже в </a:t>
            </a:r>
            <a:r>
              <a:rPr lang="ru-RU" dirty="0" err="1"/>
              <a:t>рандомной</a:t>
            </a:r>
            <a:r>
              <a:rPr lang="ru-RU" dirty="0"/>
              <a:t> последовательности выходят товары из той же категории под заголовком «рекомендуемые».</a:t>
            </a:r>
            <a:endParaRPr lang="en-US" dirty="0"/>
          </a:p>
        </p:txBody>
      </p:sp>
      <p:sp>
        <p:nvSpPr>
          <p:cNvPr id="174" name="Remaining essentially unchanged. It was Lorem has survived not only five centuries, but also the leap into electronic standard dummy text ever since the 1500s, survived not only five centuries, but also unchanged. It was popularised in the 1960s with the"/>
          <p:cNvSpPr txBox="1"/>
          <p:nvPr/>
        </p:nvSpPr>
        <p:spPr>
          <a:xfrm>
            <a:off x="13850506" y="8682405"/>
            <a:ext cx="8235194" cy="328363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lvl1pPr>
              <a:lnSpc>
                <a:spcPct val="120000"/>
              </a:lnSpc>
              <a:defRPr>
                <a:solidFill>
                  <a:srgbClr val="C1C0BE"/>
                </a:solidFill>
              </a:defRPr>
            </a:lvl1pPr>
          </a:lstStyle>
          <a:p>
            <a:r>
              <a:rPr lang="ru-RU" dirty="0"/>
              <a:t>Поиск товара происходит с помощью текстового поля в шапке сайта. Он ищет товары по ключевым словам из названия. Меню реализовано по средству категорий. При создании категории она добавляется в меню сайта.</a:t>
            </a:r>
          </a:p>
        </p:txBody>
      </p:sp>
      <p:sp>
        <p:nvSpPr>
          <p:cNvPr id="175"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3396265" y="3190963"/>
            <a:ext cx="8235195" cy="342555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lvl1pPr>
              <a:lnSpc>
                <a:spcPct val="120000"/>
              </a:lnSpc>
              <a:defRPr>
                <a:solidFill>
                  <a:srgbClr val="C1C0BE"/>
                </a:solidFill>
              </a:defRPr>
            </a:lvl1pPr>
          </a:lstStyle>
          <a:p>
            <a:r>
              <a:rPr lang="ru-RU" dirty="0"/>
              <a:t>Раздел категорий и подкатегорий полностью сортирует товар для удобной навигации по товарам в рамках сайта.</a:t>
            </a:r>
          </a:p>
          <a:p>
            <a:r>
              <a:rPr lang="ru-RU" dirty="0"/>
              <a:t>Каждая категория делиться на главные разделы: товаров и услуг. После чего отображается на главной странице сайта вместе с товарами.</a:t>
            </a:r>
          </a:p>
          <a:p>
            <a:endParaRPr lang="ru-RU" dirty="0"/>
          </a:p>
        </p:txBody>
      </p:sp>
      <p:sp>
        <p:nvSpPr>
          <p:cNvPr id="176"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13862267" y="3190963"/>
            <a:ext cx="8235194" cy="342555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lvl1pPr>
              <a:lnSpc>
                <a:spcPct val="120000"/>
              </a:lnSpc>
              <a:defRPr>
                <a:solidFill>
                  <a:srgbClr val="C1C0BE"/>
                </a:solidFill>
              </a:defRPr>
            </a:lvl1pPr>
          </a:lstStyle>
          <a:p>
            <a:r>
              <a:rPr lang="ru-RU" dirty="0"/>
              <a:t>Выбрав кол-во требуемого товара и нажав на кнопку купить сайт переводит пользователя на страницу Корзины с калькулятором стоимости товара </a:t>
            </a:r>
            <a:endParaRPr lang="en-US" dirty="0"/>
          </a:p>
        </p:txBody>
      </p:sp>
      <p:grpSp>
        <p:nvGrpSpPr>
          <p:cNvPr id="179" name="Group"/>
          <p:cNvGrpSpPr/>
          <p:nvPr/>
        </p:nvGrpSpPr>
        <p:grpSpPr>
          <a:xfrm>
            <a:off x="3504955" y="7194748"/>
            <a:ext cx="1163430" cy="1163430"/>
            <a:chOff x="0" y="0"/>
            <a:chExt cx="1163429" cy="1163429"/>
          </a:xfrm>
        </p:grpSpPr>
        <p:sp>
          <p:nvSpPr>
            <p:cNvPr id="177" name="Square"/>
            <p:cNvSpPr/>
            <p:nvPr/>
          </p:nvSpPr>
          <p:spPr>
            <a:xfrm>
              <a:off x="0" y="0"/>
              <a:ext cx="1163430" cy="1163430"/>
            </a:xfrm>
            <a:prstGeom prst="rect">
              <a:avLst/>
            </a:prstGeom>
            <a:noFill/>
            <a:ln w="88900" cap="flat">
              <a:solidFill>
                <a:srgbClr val="C7A57F"/>
              </a:solidFill>
              <a:prstDash val="solid"/>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178" name="02"/>
            <p:cNvSpPr txBox="1"/>
            <p:nvPr/>
          </p:nvSpPr>
          <p:spPr>
            <a:xfrm>
              <a:off x="247706" y="194364"/>
              <a:ext cx="642617" cy="723901"/>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numCol="1" anchor="ctr">
              <a:spAutoFit/>
            </a:bodyPr>
            <a:lstStyle>
              <a:lvl1pPr algn="ctr">
                <a:defRPr sz="4200">
                  <a:solidFill>
                    <a:srgbClr val="F6F5F3"/>
                  </a:solidFill>
                  <a:latin typeface="Impact"/>
                  <a:ea typeface="Impact"/>
                  <a:cs typeface="Impact"/>
                  <a:sym typeface="Impact"/>
                </a:defRPr>
              </a:lvl1pPr>
            </a:lstStyle>
            <a:p>
              <a:r>
                <a:t>02</a:t>
              </a:r>
            </a:p>
          </p:txBody>
        </p:sp>
      </p:grpSp>
      <p:grpSp>
        <p:nvGrpSpPr>
          <p:cNvPr id="182" name="Group"/>
          <p:cNvGrpSpPr/>
          <p:nvPr/>
        </p:nvGrpSpPr>
        <p:grpSpPr>
          <a:xfrm>
            <a:off x="13903791" y="7205191"/>
            <a:ext cx="1163431" cy="1163430"/>
            <a:chOff x="0" y="0"/>
            <a:chExt cx="1163429" cy="1163429"/>
          </a:xfrm>
        </p:grpSpPr>
        <p:sp>
          <p:nvSpPr>
            <p:cNvPr id="180" name="Square"/>
            <p:cNvSpPr/>
            <p:nvPr/>
          </p:nvSpPr>
          <p:spPr>
            <a:xfrm>
              <a:off x="0" y="0"/>
              <a:ext cx="1163430" cy="1163430"/>
            </a:xfrm>
            <a:prstGeom prst="rect">
              <a:avLst/>
            </a:prstGeom>
            <a:noFill/>
            <a:ln w="88900" cap="flat">
              <a:solidFill>
                <a:srgbClr val="C7A57F"/>
              </a:solidFill>
              <a:prstDash val="solid"/>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181" name="04"/>
            <p:cNvSpPr txBox="1"/>
            <p:nvPr/>
          </p:nvSpPr>
          <p:spPr>
            <a:xfrm>
              <a:off x="248358" y="194364"/>
              <a:ext cx="641313" cy="723901"/>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numCol="1" anchor="ctr">
              <a:spAutoFit/>
            </a:bodyPr>
            <a:lstStyle>
              <a:lvl1pPr algn="ctr">
                <a:defRPr sz="4200">
                  <a:solidFill>
                    <a:srgbClr val="F6F5F3"/>
                  </a:solidFill>
                  <a:latin typeface="Impact"/>
                  <a:ea typeface="Impact"/>
                  <a:cs typeface="Impact"/>
                  <a:sym typeface="Impact"/>
                </a:defRPr>
              </a:lvl1pPr>
            </a:lstStyle>
            <a:p>
              <a:r>
                <a:t>04</a:t>
              </a:r>
            </a:p>
          </p:txBody>
        </p:sp>
      </p:grpSp>
      <p:grpSp>
        <p:nvGrpSpPr>
          <p:cNvPr id="185" name="Group"/>
          <p:cNvGrpSpPr/>
          <p:nvPr/>
        </p:nvGrpSpPr>
        <p:grpSpPr>
          <a:xfrm>
            <a:off x="3508907" y="1709050"/>
            <a:ext cx="1163430" cy="1163430"/>
            <a:chOff x="0" y="0"/>
            <a:chExt cx="1163429" cy="1163429"/>
          </a:xfrm>
        </p:grpSpPr>
        <p:sp>
          <p:nvSpPr>
            <p:cNvPr id="183" name="Square"/>
            <p:cNvSpPr/>
            <p:nvPr/>
          </p:nvSpPr>
          <p:spPr>
            <a:xfrm>
              <a:off x="0" y="0"/>
              <a:ext cx="1163430" cy="1163430"/>
            </a:xfrm>
            <a:prstGeom prst="rect">
              <a:avLst/>
            </a:prstGeom>
            <a:noFill/>
            <a:ln w="88900" cap="flat">
              <a:solidFill>
                <a:srgbClr val="C7A57F"/>
              </a:solidFill>
              <a:prstDash val="solid"/>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184" name="01"/>
            <p:cNvSpPr txBox="1"/>
            <p:nvPr/>
          </p:nvSpPr>
          <p:spPr>
            <a:xfrm>
              <a:off x="280002" y="194364"/>
              <a:ext cx="578025" cy="723901"/>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numCol="1" anchor="ctr">
              <a:spAutoFit/>
            </a:bodyPr>
            <a:lstStyle>
              <a:lvl1pPr algn="ctr">
                <a:defRPr sz="4200">
                  <a:solidFill>
                    <a:srgbClr val="F6F5F3"/>
                  </a:solidFill>
                  <a:latin typeface="Impact"/>
                  <a:ea typeface="Impact"/>
                  <a:cs typeface="Impact"/>
                  <a:sym typeface="Impact"/>
                </a:defRPr>
              </a:lvl1pPr>
            </a:lstStyle>
            <a:p>
              <a:r>
                <a:t>01</a:t>
              </a:r>
            </a:p>
          </p:txBody>
        </p:sp>
      </p:grpSp>
      <p:grpSp>
        <p:nvGrpSpPr>
          <p:cNvPr id="188" name="Group"/>
          <p:cNvGrpSpPr/>
          <p:nvPr/>
        </p:nvGrpSpPr>
        <p:grpSpPr>
          <a:xfrm>
            <a:off x="13907743" y="1719493"/>
            <a:ext cx="1163430" cy="1163430"/>
            <a:chOff x="0" y="0"/>
            <a:chExt cx="1163429" cy="1163429"/>
          </a:xfrm>
        </p:grpSpPr>
        <p:sp>
          <p:nvSpPr>
            <p:cNvPr id="186" name="Square"/>
            <p:cNvSpPr/>
            <p:nvPr/>
          </p:nvSpPr>
          <p:spPr>
            <a:xfrm>
              <a:off x="0" y="0"/>
              <a:ext cx="1163430" cy="1163430"/>
            </a:xfrm>
            <a:prstGeom prst="rect">
              <a:avLst/>
            </a:prstGeom>
            <a:noFill/>
            <a:ln w="88900" cap="flat">
              <a:solidFill>
                <a:srgbClr val="C7A57F"/>
              </a:solidFill>
              <a:prstDash val="solid"/>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187" name="03"/>
            <p:cNvSpPr txBox="1"/>
            <p:nvPr/>
          </p:nvSpPr>
          <p:spPr>
            <a:xfrm>
              <a:off x="240153" y="194364"/>
              <a:ext cx="657723" cy="723901"/>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numCol="1" anchor="ctr">
              <a:spAutoFit/>
            </a:bodyPr>
            <a:lstStyle>
              <a:lvl1pPr algn="ctr">
                <a:defRPr sz="4200">
                  <a:solidFill>
                    <a:srgbClr val="F6F5F3"/>
                  </a:solidFill>
                  <a:latin typeface="Impact"/>
                  <a:ea typeface="Impact"/>
                  <a:cs typeface="Impact"/>
                  <a:sym typeface="Impact"/>
                </a:defRPr>
              </a:lvl1pPr>
            </a:lstStyle>
            <a:p>
              <a:r>
                <a:t>03</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12</a:t>
            </a:fld>
            <a:endParaRPr/>
          </a:p>
        </p:txBody>
      </p:sp>
      <p:sp>
        <p:nvSpPr>
          <p:cNvPr id="195" name="Square"/>
          <p:cNvSpPr/>
          <p:nvPr/>
        </p:nvSpPr>
        <p:spPr>
          <a:xfrm>
            <a:off x="3504955" y="7194748"/>
            <a:ext cx="1163430" cy="1163430"/>
          </a:xfrm>
          <a:prstGeom prst="rect">
            <a:avLst/>
          </a:prstGeom>
          <a:ln w="88900">
            <a:solidFill>
              <a:srgbClr val="C7A57F"/>
            </a:solidFill>
            <a:miter lim="400000"/>
          </a:ln>
        </p:spPr>
        <p:txBody>
          <a:bodyPr lIns="38100" tIns="38100" rIns="38100" bIns="38100" anchor="ctr"/>
          <a:lstStyle/>
          <a:p>
            <a:pPr algn="ctr">
              <a:defRPr sz="3000">
                <a:solidFill>
                  <a:srgbClr val="FFFFFF"/>
                </a:solidFill>
              </a:defRPr>
            </a:pPr>
            <a:endParaRPr/>
          </a:p>
        </p:txBody>
      </p:sp>
      <p:sp>
        <p:nvSpPr>
          <p:cNvPr id="196" name="Square"/>
          <p:cNvSpPr/>
          <p:nvPr/>
        </p:nvSpPr>
        <p:spPr>
          <a:xfrm>
            <a:off x="13903791" y="7205191"/>
            <a:ext cx="1163431" cy="1163430"/>
          </a:xfrm>
          <a:prstGeom prst="rect">
            <a:avLst/>
          </a:prstGeom>
          <a:ln w="88900">
            <a:solidFill>
              <a:srgbClr val="C7A57F"/>
            </a:solidFill>
            <a:miter lim="400000"/>
          </a:ln>
        </p:spPr>
        <p:txBody>
          <a:bodyPr lIns="38100" tIns="38100" rIns="38100" bIns="38100" anchor="ctr"/>
          <a:lstStyle/>
          <a:p>
            <a:pPr algn="ctr">
              <a:defRPr sz="3000">
                <a:solidFill>
                  <a:srgbClr val="FFFFFF"/>
                </a:solidFill>
              </a:defRPr>
            </a:pPr>
            <a:endParaRPr/>
          </a:p>
        </p:txBody>
      </p:sp>
      <p:sp>
        <p:nvSpPr>
          <p:cNvPr id="197" name="Square"/>
          <p:cNvSpPr/>
          <p:nvPr/>
        </p:nvSpPr>
        <p:spPr>
          <a:xfrm>
            <a:off x="3508907" y="1709050"/>
            <a:ext cx="1163430" cy="1163430"/>
          </a:xfrm>
          <a:prstGeom prst="rect">
            <a:avLst/>
          </a:prstGeom>
          <a:ln w="88900">
            <a:solidFill>
              <a:srgbClr val="C7A57F"/>
            </a:solidFill>
            <a:miter lim="400000"/>
          </a:ln>
        </p:spPr>
        <p:txBody>
          <a:bodyPr lIns="38100" tIns="38100" rIns="38100" bIns="38100" anchor="ctr"/>
          <a:lstStyle/>
          <a:p>
            <a:pPr algn="ctr">
              <a:defRPr sz="3000">
                <a:solidFill>
                  <a:srgbClr val="FFFFFF"/>
                </a:solidFill>
              </a:defRPr>
            </a:pPr>
            <a:endParaRPr/>
          </a:p>
        </p:txBody>
      </p:sp>
      <p:sp>
        <p:nvSpPr>
          <p:cNvPr id="198" name="Square"/>
          <p:cNvSpPr/>
          <p:nvPr/>
        </p:nvSpPr>
        <p:spPr>
          <a:xfrm>
            <a:off x="13907743" y="1719493"/>
            <a:ext cx="1163430" cy="1163430"/>
          </a:xfrm>
          <a:prstGeom prst="rect">
            <a:avLst/>
          </a:prstGeom>
          <a:ln w="88900">
            <a:solidFill>
              <a:srgbClr val="C7A57F"/>
            </a:solidFill>
            <a:miter lim="400000"/>
          </a:ln>
        </p:spPr>
        <p:txBody>
          <a:bodyPr lIns="38100" tIns="38100" rIns="38100" bIns="38100" anchor="ctr"/>
          <a:lstStyle/>
          <a:p>
            <a:pPr algn="ctr">
              <a:defRPr sz="3000">
                <a:solidFill>
                  <a:srgbClr val="FFFFFF"/>
                </a:solidFill>
              </a:defRPr>
            </a:pPr>
            <a:endParaRPr/>
          </a:p>
        </p:txBody>
      </p:sp>
      <p:sp>
        <p:nvSpPr>
          <p:cNvPr id="199" name="Shape"/>
          <p:cNvSpPr/>
          <p:nvPr/>
        </p:nvSpPr>
        <p:spPr>
          <a:xfrm>
            <a:off x="3922860" y="2090165"/>
            <a:ext cx="382405" cy="35118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3950" y="21600"/>
                </a:lnTo>
                <a:lnTo>
                  <a:pt x="3950" y="8656"/>
                </a:lnTo>
                <a:lnTo>
                  <a:pt x="0" y="8656"/>
                </a:lnTo>
                <a:lnTo>
                  <a:pt x="0" y="21600"/>
                </a:lnTo>
                <a:close/>
                <a:moveTo>
                  <a:pt x="21600" y="9649"/>
                </a:moveTo>
                <a:cubicBezTo>
                  <a:pt x="21600" y="8418"/>
                  <a:pt x="20658" y="7624"/>
                  <a:pt x="19534" y="7624"/>
                </a:cubicBezTo>
                <a:lnTo>
                  <a:pt x="13337" y="7624"/>
                </a:lnTo>
                <a:lnTo>
                  <a:pt x="14460" y="2462"/>
                </a:lnTo>
                <a:lnTo>
                  <a:pt x="14460" y="2263"/>
                </a:lnTo>
                <a:cubicBezTo>
                  <a:pt x="14460" y="1826"/>
                  <a:pt x="14279" y="1429"/>
                  <a:pt x="14098" y="1032"/>
                </a:cubicBezTo>
                <a:lnTo>
                  <a:pt x="12974" y="0"/>
                </a:lnTo>
                <a:lnTo>
                  <a:pt x="6379" y="6988"/>
                </a:lnTo>
                <a:cubicBezTo>
                  <a:pt x="6016" y="7385"/>
                  <a:pt x="5835" y="8021"/>
                  <a:pt x="5835" y="8656"/>
                </a:cubicBezTo>
                <a:lnTo>
                  <a:pt x="5835" y="19337"/>
                </a:lnTo>
                <a:cubicBezTo>
                  <a:pt x="5835" y="20568"/>
                  <a:pt x="6777" y="21600"/>
                  <a:pt x="7901" y="21600"/>
                </a:cubicBezTo>
                <a:lnTo>
                  <a:pt x="16707" y="21600"/>
                </a:lnTo>
                <a:cubicBezTo>
                  <a:pt x="17468" y="21600"/>
                  <a:pt x="18230" y="21004"/>
                  <a:pt x="18411" y="20171"/>
                </a:cubicBezTo>
                <a:lnTo>
                  <a:pt x="21419" y="12547"/>
                </a:lnTo>
                <a:cubicBezTo>
                  <a:pt x="21419" y="12349"/>
                  <a:pt x="21419" y="12150"/>
                  <a:pt x="21419" y="11713"/>
                </a:cubicBezTo>
                <a:lnTo>
                  <a:pt x="21419" y="9649"/>
                </a:lnTo>
                <a:lnTo>
                  <a:pt x="21600" y="9649"/>
                </a:lnTo>
                <a:close/>
              </a:path>
            </a:pathLst>
          </a:custGeom>
          <a:solidFill>
            <a:srgbClr val="C7A57F"/>
          </a:solidFill>
          <a:ln w="3175">
            <a:miter lim="400000"/>
          </a:ln>
        </p:spPr>
        <p:txBody>
          <a:bodyPr lIns="45719" rIns="45719" anchor="ctr"/>
          <a:lstStyle/>
          <a:p>
            <a:pPr defTabSz="914400">
              <a:defRPr sz="1800">
                <a:solidFill>
                  <a:srgbClr val="000000"/>
                </a:solidFill>
              </a:defRPr>
            </a:pPr>
            <a:endParaRPr/>
          </a:p>
        </p:txBody>
      </p:sp>
      <p:sp>
        <p:nvSpPr>
          <p:cNvPr id="200" name="Shape"/>
          <p:cNvSpPr/>
          <p:nvPr/>
        </p:nvSpPr>
        <p:spPr>
          <a:xfrm>
            <a:off x="3976783" y="7606462"/>
            <a:ext cx="351189" cy="312690"/>
          </a:xfrm>
          <a:custGeom>
            <a:avLst/>
            <a:gdLst/>
            <a:ahLst/>
            <a:cxnLst>
              <a:cxn ang="0">
                <a:pos x="wd2" y="hd2"/>
              </a:cxn>
              <a:cxn ang="5400000">
                <a:pos x="wd2" y="hd2"/>
              </a:cxn>
              <a:cxn ang="10800000">
                <a:pos x="wd2" y="hd2"/>
              </a:cxn>
              <a:cxn ang="16200000">
                <a:pos x="wd2" y="hd2"/>
              </a:cxn>
            </a:cxnLst>
            <a:rect l="0" t="0" r="r" b="b"/>
            <a:pathLst>
              <a:path w="21600" h="21489" extrusionOk="0">
                <a:moveTo>
                  <a:pt x="0" y="16876"/>
                </a:moveTo>
                <a:lnTo>
                  <a:pt x="0" y="21489"/>
                </a:lnTo>
                <a:lnTo>
                  <a:pt x="4090" y="21489"/>
                </a:lnTo>
                <a:lnTo>
                  <a:pt x="16041" y="8139"/>
                </a:lnTo>
                <a:lnTo>
                  <a:pt x="11912" y="3570"/>
                </a:lnTo>
                <a:lnTo>
                  <a:pt x="0" y="16876"/>
                </a:lnTo>
                <a:close/>
                <a:moveTo>
                  <a:pt x="19138" y="4723"/>
                </a:moveTo>
                <a:cubicBezTo>
                  <a:pt x="19535" y="4236"/>
                  <a:pt x="19535" y="3570"/>
                  <a:pt x="19138" y="3082"/>
                </a:cubicBezTo>
                <a:lnTo>
                  <a:pt x="16676" y="333"/>
                </a:lnTo>
                <a:cubicBezTo>
                  <a:pt x="16240" y="-111"/>
                  <a:pt x="15644" y="-111"/>
                  <a:pt x="15207" y="333"/>
                </a:cubicBezTo>
                <a:lnTo>
                  <a:pt x="13143" y="2417"/>
                </a:lnTo>
                <a:lnTo>
                  <a:pt x="17272" y="6986"/>
                </a:lnTo>
                <a:lnTo>
                  <a:pt x="19138" y="4723"/>
                </a:lnTo>
                <a:close/>
                <a:moveTo>
                  <a:pt x="9847" y="19183"/>
                </a:moveTo>
                <a:lnTo>
                  <a:pt x="7584" y="21489"/>
                </a:lnTo>
                <a:lnTo>
                  <a:pt x="21600" y="21489"/>
                </a:lnTo>
                <a:lnTo>
                  <a:pt x="21600" y="19183"/>
                </a:lnTo>
                <a:lnTo>
                  <a:pt x="9847" y="19183"/>
                </a:lnTo>
                <a:close/>
              </a:path>
            </a:pathLst>
          </a:custGeom>
          <a:solidFill>
            <a:srgbClr val="C7A57F"/>
          </a:solidFill>
          <a:ln w="3175">
            <a:miter lim="400000"/>
          </a:ln>
        </p:spPr>
        <p:txBody>
          <a:bodyPr lIns="45719" rIns="45719" anchor="ctr"/>
          <a:lstStyle/>
          <a:p>
            <a:pPr defTabSz="914400">
              <a:defRPr sz="1800">
                <a:solidFill>
                  <a:srgbClr val="000000"/>
                </a:solidFill>
              </a:defRPr>
            </a:pPr>
            <a:endParaRPr/>
          </a:p>
        </p:txBody>
      </p:sp>
      <p:sp>
        <p:nvSpPr>
          <p:cNvPr id="202" name="Shape"/>
          <p:cNvSpPr/>
          <p:nvPr/>
        </p:nvSpPr>
        <p:spPr>
          <a:xfrm>
            <a:off x="14327855" y="2130518"/>
            <a:ext cx="362115" cy="327566"/>
          </a:xfrm>
          <a:custGeom>
            <a:avLst/>
            <a:gdLst/>
            <a:ahLst/>
            <a:cxnLst>
              <a:cxn ang="0">
                <a:pos x="wd2" y="hd2"/>
              </a:cxn>
              <a:cxn ang="5400000">
                <a:pos x="wd2" y="hd2"/>
              </a:cxn>
              <a:cxn ang="10800000">
                <a:pos x="wd2" y="hd2"/>
              </a:cxn>
              <a:cxn ang="16200000">
                <a:pos x="wd2" y="hd2"/>
              </a:cxn>
            </a:cxnLst>
            <a:rect l="0" t="0" r="r" b="b"/>
            <a:pathLst>
              <a:path w="21600" h="21600" extrusionOk="0">
                <a:moveTo>
                  <a:pt x="19959" y="2074"/>
                </a:moveTo>
                <a:lnTo>
                  <a:pt x="18085" y="0"/>
                </a:lnTo>
                <a:lnTo>
                  <a:pt x="16210" y="2074"/>
                </a:lnTo>
                <a:lnTo>
                  <a:pt x="14335" y="0"/>
                </a:lnTo>
                <a:lnTo>
                  <a:pt x="12694" y="2074"/>
                </a:lnTo>
                <a:lnTo>
                  <a:pt x="10820" y="0"/>
                </a:lnTo>
                <a:lnTo>
                  <a:pt x="8945" y="2074"/>
                </a:lnTo>
                <a:lnTo>
                  <a:pt x="7265" y="0"/>
                </a:lnTo>
                <a:lnTo>
                  <a:pt x="5429" y="2074"/>
                </a:lnTo>
                <a:lnTo>
                  <a:pt x="3554" y="0"/>
                </a:lnTo>
                <a:lnTo>
                  <a:pt x="1875" y="2074"/>
                </a:lnTo>
                <a:lnTo>
                  <a:pt x="0" y="0"/>
                </a:lnTo>
                <a:lnTo>
                  <a:pt x="0" y="19310"/>
                </a:lnTo>
                <a:cubicBezTo>
                  <a:pt x="0" y="20434"/>
                  <a:pt x="1055" y="21600"/>
                  <a:pt x="2109" y="21600"/>
                </a:cubicBezTo>
                <a:lnTo>
                  <a:pt x="19530" y="21600"/>
                </a:lnTo>
                <a:cubicBezTo>
                  <a:pt x="20780" y="21600"/>
                  <a:pt x="21600" y="20434"/>
                  <a:pt x="21600" y="19310"/>
                </a:cubicBezTo>
                <a:lnTo>
                  <a:pt x="21600" y="0"/>
                </a:lnTo>
                <a:lnTo>
                  <a:pt x="19959" y="2074"/>
                </a:lnTo>
                <a:close/>
                <a:moveTo>
                  <a:pt x="10820" y="19310"/>
                </a:moveTo>
                <a:lnTo>
                  <a:pt x="2109" y="19310"/>
                </a:lnTo>
                <a:lnTo>
                  <a:pt x="2109" y="10800"/>
                </a:lnTo>
                <a:lnTo>
                  <a:pt x="10820" y="10800"/>
                </a:lnTo>
                <a:lnTo>
                  <a:pt x="10820" y="19310"/>
                </a:lnTo>
                <a:close/>
                <a:moveTo>
                  <a:pt x="19530" y="19310"/>
                </a:moveTo>
                <a:lnTo>
                  <a:pt x="11835" y="19310"/>
                </a:lnTo>
                <a:lnTo>
                  <a:pt x="11835" y="17928"/>
                </a:lnTo>
                <a:lnTo>
                  <a:pt x="19530" y="17928"/>
                </a:lnTo>
                <a:lnTo>
                  <a:pt x="19530" y="19310"/>
                </a:lnTo>
                <a:close/>
                <a:moveTo>
                  <a:pt x="19530" y="16762"/>
                </a:moveTo>
                <a:lnTo>
                  <a:pt x="11835" y="16762"/>
                </a:lnTo>
                <a:lnTo>
                  <a:pt x="11835" y="15638"/>
                </a:lnTo>
                <a:lnTo>
                  <a:pt x="19530" y="15638"/>
                </a:lnTo>
                <a:lnTo>
                  <a:pt x="19530" y="16762"/>
                </a:lnTo>
                <a:close/>
                <a:moveTo>
                  <a:pt x="19530" y="14472"/>
                </a:moveTo>
                <a:lnTo>
                  <a:pt x="11835" y="14472"/>
                </a:lnTo>
                <a:lnTo>
                  <a:pt x="11835" y="13090"/>
                </a:lnTo>
                <a:lnTo>
                  <a:pt x="19530" y="13090"/>
                </a:lnTo>
                <a:lnTo>
                  <a:pt x="19530" y="14472"/>
                </a:lnTo>
                <a:close/>
                <a:moveTo>
                  <a:pt x="19530" y="11966"/>
                </a:moveTo>
                <a:lnTo>
                  <a:pt x="11835" y="11966"/>
                </a:lnTo>
                <a:lnTo>
                  <a:pt x="11835" y="10800"/>
                </a:lnTo>
                <a:lnTo>
                  <a:pt x="19530" y="10800"/>
                </a:lnTo>
                <a:lnTo>
                  <a:pt x="19530" y="11966"/>
                </a:lnTo>
                <a:close/>
                <a:moveTo>
                  <a:pt x="19530" y="9677"/>
                </a:moveTo>
                <a:lnTo>
                  <a:pt x="2109" y="9677"/>
                </a:lnTo>
                <a:lnTo>
                  <a:pt x="2109" y="6005"/>
                </a:lnTo>
                <a:lnTo>
                  <a:pt x="19530" y="6005"/>
                </a:lnTo>
                <a:lnTo>
                  <a:pt x="19530" y="9677"/>
                </a:lnTo>
                <a:close/>
              </a:path>
            </a:pathLst>
          </a:custGeom>
          <a:solidFill>
            <a:srgbClr val="C7A57F"/>
          </a:solidFill>
          <a:ln w="3175">
            <a:miter lim="400000"/>
          </a:ln>
        </p:spPr>
        <p:txBody>
          <a:bodyPr lIns="45719" rIns="45719" anchor="ctr"/>
          <a:lstStyle/>
          <a:p>
            <a:pPr defTabSz="914400">
              <a:defRPr sz="1800">
                <a:solidFill>
                  <a:srgbClr val="000000"/>
                </a:solidFill>
              </a:defRPr>
            </a:pPr>
            <a:endParaRPr/>
          </a:p>
        </p:txBody>
      </p:sp>
      <p:sp>
        <p:nvSpPr>
          <p:cNvPr id="15" name="Shape">
            <a:extLst>
              <a:ext uri="{FF2B5EF4-FFF2-40B4-BE49-F238E27FC236}">
                <a16:creationId xmlns:a16="http://schemas.microsoft.com/office/drawing/2014/main" id="{4F6E63EB-9ABC-4D7A-9798-9997127F0C13}"/>
              </a:ext>
            </a:extLst>
          </p:cNvPr>
          <p:cNvSpPr/>
          <p:nvPr/>
        </p:nvSpPr>
        <p:spPr>
          <a:xfrm>
            <a:off x="14379690" y="7606462"/>
            <a:ext cx="351189" cy="312690"/>
          </a:xfrm>
          <a:custGeom>
            <a:avLst/>
            <a:gdLst/>
            <a:ahLst/>
            <a:cxnLst>
              <a:cxn ang="0">
                <a:pos x="wd2" y="hd2"/>
              </a:cxn>
              <a:cxn ang="5400000">
                <a:pos x="wd2" y="hd2"/>
              </a:cxn>
              <a:cxn ang="10800000">
                <a:pos x="wd2" y="hd2"/>
              </a:cxn>
              <a:cxn ang="16200000">
                <a:pos x="wd2" y="hd2"/>
              </a:cxn>
            </a:cxnLst>
            <a:rect l="0" t="0" r="r" b="b"/>
            <a:pathLst>
              <a:path w="21600" h="21489" extrusionOk="0">
                <a:moveTo>
                  <a:pt x="0" y="16876"/>
                </a:moveTo>
                <a:lnTo>
                  <a:pt x="0" y="21489"/>
                </a:lnTo>
                <a:lnTo>
                  <a:pt x="4090" y="21489"/>
                </a:lnTo>
                <a:lnTo>
                  <a:pt x="16041" y="8139"/>
                </a:lnTo>
                <a:lnTo>
                  <a:pt x="11912" y="3570"/>
                </a:lnTo>
                <a:lnTo>
                  <a:pt x="0" y="16876"/>
                </a:lnTo>
                <a:close/>
                <a:moveTo>
                  <a:pt x="19138" y="4723"/>
                </a:moveTo>
                <a:cubicBezTo>
                  <a:pt x="19535" y="4236"/>
                  <a:pt x="19535" y="3570"/>
                  <a:pt x="19138" y="3082"/>
                </a:cubicBezTo>
                <a:lnTo>
                  <a:pt x="16676" y="333"/>
                </a:lnTo>
                <a:cubicBezTo>
                  <a:pt x="16240" y="-111"/>
                  <a:pt x="15644" y="-111"/>
                  <a:pt x="15207" y="333"/>
                </a:cubicBezTo>
                <a:lnTo>
                  <a:pt x="13143" y="2417"/>
                </a:lnTo>
                <a:lnTo>
                  <a:pt x="17272" y="6986"/>
                </a:lnTo>
                <a:lnTo>
                  <a:pt x="19138" y="4723"/>
                </a:lnTo>
                <a:close/>
                <a:moveTo>
                  <a:pt x="9847" y="19183"/>
                </a:moveTo>
                <a:lnTo>
                  <a:pt x="7584" y="21489"/>
                </a:lnTo>
                <a:lnTo>
                  <a:pt x="21600" y="21489"/>
                </a:lnTo>
                <a:lnTo>
                  <a:pt x="21600" y="19183"/>
                </a:lnTo>
                <a:lnTo>
                  <a:pt x="9847" y="19183"/>
                </a:lnTo>
                <a:close/>
              </a:path>
            </a:pathLst>
          </a:custGeom>
          <a:solidFill>
            <a:srgbClr val="C7A57F"/>
          </a:solidFill>
          <a:ln w="3175">
            <a:miter lim="400000"/>
          </a:ln>
        </p:spPr>
        <p:txBody>
          <a:bodyPr lIns="45719" rIns="45719" anchor="ctr"/>
          <a:lstStyle/>
          <a:p>
            <a:pPr defTabSz="914400">
              <a:defRPr sz="1800">
                <a:solidFill>
                  <a:srgbClr val="000000"/>
                </a:solidFill>
              </a:defRPr>
            </a:pPr>
            <a:endParaRPr/>
          </a:p>
        </p:txBody>
      </p:sp>
      <p:pic>
        <p:nvPicPr>
          <p:cNvPr id="3" name="Рисунок 2">
            <a:extLst>
              <a:ext uri="{FF2B5EF4-FFF2-40B4-BE49-F238E27FC236}">
                <a16:creationId xmlns:a16="http://schemas.microsoft.com/office/drawing/2014/main" id="{BE279525-C98B-4BF1-8675-6D4C79EDBF21}"/>
              </a:ext>
            </a:extLst>
          </p:cNvPr>
          <p:cNvPicPr>
            <a:picLocks noChangeAspect="1"/>
          </p:cNvPicPr>
          <p:nvPr/>
        </p:nvPicPr>
        <p:blipFill>
          <a:blip r:embed="rId2"/>
          <a:stretch>
            <a:fillRect/>
          </a:stretch>
        </p:blipFill>
        <p:spPr>
          <a:xfrm>
            <a:off x="5560488" y="1542056"/>
            <a:ext cx="6068803" cy="5254628"/>
          </a:xfrm>
          <a:prstGeom prst="rect">
            <a:avLst/>
          </a:prstGeom>
        </p:spPr>
      </p:pic>
      <p:pic>
        <p:nvPicPr>
          <p:cNvPr id="5" name="Рисунок 4">
            <a:extLst>
              <a:ext uri="{FF2B5EF4-FFF2-40B4-BE49-F238E27FC236}">
                <a16:creationId xmlns:a16="http://schemas.microsoft.com/office/drawing/2014/main" id="{F7F474AF-1C53-4491-A283-94F8C54F8218}"/>
              </a:ext>
            </a:extLst>
          </p:cNvPr>
          <p:cNvPicPr>
            <a:picLocks noChangeAspect="1"/>
          </p:cNvPicPr>
          <p:nvPr/>
        </p:nvPicPr>
        <p:blipFill>
          <a:blip r:embed="rId3"/>
          <a:stretch>
            <a:fillRect/>
          </a:stretch>
        </p:blipFill>
        <p:spPr>
          <a:xfrm>
            <a:off x="15919939" y="1463970"/>
            <a:ext cx="7001522" cy="5394030"/>
          </a:xfrm>
          <a:prstGeom prst="rect">
            <a:avLst/>
          </a:prstGeom>
        </p:spPr>
      </p:pic>
      <p:pic>
        <p:nvPicPr>
          <p:cNvPr id="7" name="Рисунок 6">
            <a:extLst>
              <a:ext uri="{FF2B5EF4-FFF2-40B4-BE49-F238E27FC236}">
                <a16:creationId xmlns:a16="http://schemas.microsoft.com/office/drawing/2014/main" id="{FA4037CF-777D-4FF2-AD86-7BAECBB4612D}"/>
              </a:ext>
            </a:extLst>
          </p:cNvPr>
          <p:cNvPicPr>
            <a:picLocks noChangeAspect="1"/>
          </p:cNvPicPr>
          <p:nvPr/>
        </p:nvPicPr>
        <p:blipFill>
          <a:blip r:embed="rId4"/>
          <a:stretch>
            <a:fillRect/>
          </a:stretch>
        </p:blipFill>
        <p:spPr>
          <a:xfrm>
            <a:off x="5304118" y="8358178"/>
            <a:ext cx="7541909" cy="4280738"/>
          </a:xfrm>
          <a:prstGeom prst="rect">
            <a:avLst/>
          </a:prstGeom>
        </p:spPr>
      </p:pic>
      <p:pic>
        <p:nvPicPr>
          <p:cNvPr id="9" name="Рисунок 8">
            <a:extLst>
              <a:ext uri="{FF2B5EF4-FFF2-40B4-BE49-F238E27FC236}">
                <a16:creationId xmlns:a16="http://schemas.microsoft.com/office/drawing/2014/main" id="{F8D0BFA0-9B1B-4AF1-AF8D-D2D8BFA4CB13}"/>
              </a:ext>
            </a:extLst>
          </p:cNvPr>
          <p:cNvPicPr>
            <a:picLocks noChangeAspect="1"/>
          </p:cNvPicPr>
          <p:nvPr/>
        </p:nvPicPr>
        <p:blipFill>
          <a:blip r:embed="rId5"/>
          <a:stretch>
            <a:fillRect/>
          </a:stretch>
        </p:blipFill>
        <p:spPr>
          <a:xfrm>
            <a:off x="15919939" y="7194748"/>
            <a:ext cx="7001522" cy="5444167"/>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Прямоугольник 41">
            <a:extLst>
              <a:ext uri="{FF2B5EF4-FFF2-40B4-BE49-F238E27FC236}">
                <a16:creationId xmlns:a16="http://schemas.microsoft.com/office/drawing/2014/main" id="{1F363E9B-027F-DCD2-86DC-4EC816EF7991}"/>
              </a:ext>
            </a:extLst>
          </p:cNvPr>
          <p:cNvSpPr/>
          <p:nvPr/>
        </p:nvSpPr>
        <p:spPr>
          <a:xfrm>
            <a:off x="0" y="-12361"/>
            <a:ext cx="24384000" cy="1037556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dirty="0"/>
          </a:p>
        </p:txBody>
      </p:sp>
      <p:sp>
        <p:nvSpPr>
          <p:cNvPr id="38" name="Marketing Report">
            <a:extLst>
              <a:ext uri="{FF2B5EF4-FFF2-40B4-BE49-F238E27FC236}">
                <a16:creationId xmlns:a16="http://schemas.microsoft.com/office/drawing/2014/main" id="{B5A8A7CA-7BC1-46FA-87BA-BC1573E834EC}"/>
              </a:ext>
            </a:extLst>
          </p:cNvPr>
          <p:cNvSpPr txBox="1"/>
          <p:nvPr/>
        </p:nvSpPr>
        <p:spPr>
          <a:xfrm>
            <a:off x="2275758" y="4371862"/>
            <a:ext cx="19874598" cy="66787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algn="ctr">
              <a:lnSpc>
                <a:spcPct val="80000"/>
              </a:lnSpc>
              <a:defRPr sz="15500" cap="all">
                <a:solidFill>
                  <a:srgbClr val="F6F5F3"/>
                </a:solidFill>
                <a:latin typeface="Impact"/>
                <a:ea typeface="Impact"/>
                <a:cs typeface="Impact"/>
                <a:sym typeface="Impact"/>
              </a:defRPr>
            </a:pPr>
            <a:r>
              <a:rPr lang="en-US" sz="4800" dirty="0">
                <a:solidFill>
                  <a:srgbClr val="C7A57F"/>
                </a:solidFill>
                <a:latin typeface="Bauhaus 93" panose="04030905020B02020C02" pitchFamily="82" charset="0"/>
              </a:rPr>
              <a:t>BY SOCIAL</a:t>
            </a:r>
            <a:endParaRPr sz="4800" dirty="0">
              <a:solidFill>
                <a:srgbClr val="C7A57F"/>
              </a:solidFill>
              <a:latin typeface="Bauhaus 93" panose="04030905020B02020C02" pitchFamily="82" charset="0"/>
            </a:endParaRPr>
          </a:p>
        </p:txBody>
      </p:sp>
      <p:sp>
        <p:nvSpPr>
          <p:cNvPr id="39" name="Marketing Report">
            <a:extLst>
              <a:ext uri="{FF2B5EF4-FFF2-40B4-BE49-F238E27FC236}">
                <a16:creationId xmlns:a16="http://schemas.microsoft.com/office/drawing/2014/main" id="{BFFF36FF-D4B2-43BB-9593-DC089A64D85E}"/>
              </a:ext>
            </a:extLst>
          </p:cNvPr>
          <p:cNvSpPr txBox="1"/>
          <p:nvPr/>
        </p:nvSpPr>
        <p:spPr>
          <a:xfrm>
            <a:off x="2187737" y="5865420"/>
            <a:ext cx="19874598" cy="198515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algn="ctr">
              <a:lnSpc>
                <a:spcPct val="80000"/>
              </a:lnSpc>
              <a:defRPr sz="15500" cap="all">
                <a:solidFill>
                  <a:srgbClr val="F6F5F3"/>
                </a:solidFill>
                <a:latin typeface="Impact"/>
                <a:ea typeface="Impact"/>
                <a:cs typeface="Impact"/>
                <a:sym typeface="Impact"/>
              </a:defRPr>
            </a:pPr>
            <a:r>
              <a:rPr lang="en-US" dirty="0" err="1"/>
              <a:t>PHOtOcenter</a:t>
            </a:r>
            <a:r>
              <a:rPr lang="en-US" dirty="0"/>
              <a:t> </a:t>
            </a:r>
            <a:r>
              <a:rPr lang="en-US" dirty="0">
                <a:solidFill>
                  <a:srgbClr val="C7A57F"/>
                </a:solidFill>
              </a:rPr>
              <a:t>client</a:t>
            </a:r>
            <a:endParaRPr dirty="0">
              <a:solidFill>
                <a:srgbClr val="C7A57F"/>
              </a:solidFill>
            </a:endParaRPr>
          </a:p>
        </p:txBody>
      </p:sp>
      <mc:AlternateContent xmlns:mc="http://schemas.openxmlformats.org/markup-compatibility/2006">
        <mc:Choice xmlns:am3d="http://schemas.microsoft.com/office/drawing/2017/model3d" Requires="am3d">
          <p:graphicFrame>
            <p:nvGraphicFramePr>
              <p:cNvPr id="37" name="Трехмерная модель 36">
                <a:extLst>
                  <a:ext uri="{FF2B5EF4-FFF2-40B4-BE49-F238E27FC236}">
                    <a16:creationId xmlns:a16="http://schemas.microsoft.com/office/drawing/2014/main" id="{ED723568-6FD5-45C9-9316-5E88458D197C}"/>
                  </a:ext>
                </a:extLst>
              </p:cNvPr>
              <p:cNvGraphicFramePr>
                <a:graphicFrameLocks noChangeAspect="1"/>
              </p:cNvGraphicFramePr>
              <p:nvPr>
                <p:extLst>
                  <p:ext uri="{D42A27DB-BD31-4B8C-83A1-F6EECF244321}">
                    <p14:modId xmlns:p14="http://schemas.microsoft.com/office/powerpoint/2010/main" val="3552940360"/>
                  </p:ext>
                </p:extLst>
              </p:nvPr>
            </p:nvGraphicFramePr>
            <p:xfrm>
              <a:off x="4103018" y="6785454"/>
              <a:ext cx="11273587" cy="7193440"/>
            </p:xfrm>
            <a:graphic>
              <a:graphicData uri="http://schemas.microsoft.com/office/drawing/2017/model3d">
                <am3d:model3d r:embed="rId2">
                  <am3d:spPr>
                    <a:xfrm>
                      <a:off x="0" y="0"/>
                      <a:ext cx="11273587" cy="7193440"/>
                    </a:xfrm>
                    <a:prstGeom prst="rect">
                      <a:avLst/>
                    </a:prstGeom>
                  </am3d:spPr>
                  <am3d:camera>
                    <am3d:pos x="0" y="0" z="66726905"/>
                    <am3d:up dx="0" dy="36000000" dz="0"/>
                    <am3d:lookAt x="0" y="0" z="0"/>
                    <am3d:perspective fov="2700000"/>
                  </am3d:camera>
                  <am3d:trans>
                    <am3d:meterPerModelUnit n="4144542" d="1000000"/>
                    <am3d:preTrans dx="-334794" dy="-12961901" dz="-10993160"/>
                    <am3d:scale>
                      <am3d:sx n="1000000" d="1000000"/>
                      <am3d:sy n="1000000" d="1000000"/>
                      <am3d:sz n="1000000" d="1000000"/>
                    </am3d:scale>
                    <am3d:rot ax="913245" ay="2179405" az="549381"/>
                    <am3d:postTrans dx="0" dy="0" dz="0"/>
                  </am3d:trans>
                  <am3d:raster rName="Office3DRenderer" rVer="16.0.8326">
                    <am3d:blip r:embed="rId3"/>
                  </am3d:raster>
                  <am3d:objViewport viewportSz="149298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7" name="Трехмерная модель 36">
                <a:extLst>
                  <a:ext uri="{FF2B5EF4-FFF2-40B4-BE49-F238E27FC236}">
                    <a16:creationId xmlns:a16="http://schemas.microsoft.com/office/drawing/2014/main" id="{ED723568-6FD5-45C9-9316-5E88458D197C}"/>
                  </a:ext>
                </a:extLst>
              </p:cNvPr>
              <p:cNvPicPr>
                <a:picLocks noGrp="1" noRot="1" noChangeAspect="1" noMove="1" noResize="1" noEditPoints="1" noAdjustHandles="1" noChangeArrowheads="1" noChangeShapeType="1" noCrop="1"/>
              </p:cNvPicPr>
              <p:nvPr/>
            </p:nvPicPr>
            <p:blipFill>
              <a:blip r:embed="rId3"/>
              <a:stretch>
                <a:fillRect/>
              </a:stretch>
            </p:blipFill>
            <p:spPr>
              <a:xfrm>
                <a:off x="4103018" y="6785454"/>
                <a:ext cx="11273587" cy="7193440"/>
              </a:xfrm>
              <a:prstGeom prst="rect">
                <a:avLst/>
              </a:prstGeom>
            </p:spPr>
          </p:pic>
        </mc:Fallback>
      </mc:AlternateContent>
    </p:spTree>
    <p:extLst>
      <p:ext uri="{BB962C8B-B14F-4D97-AF65-F5344CB8AC3E}">
        <p14:creationId xmlns:p14="http://schemas.microsoft.com/office/powerpoint/2010/main" val="20331852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sp>
        <p:nvSpPr>
          <p:cNvPr id="111" name="demo slide"/>
          <p:cNvSpPr txBox="1"/>
          <p:nvPr/>
        </p:nvSpPr>
        <p:spPr>
          <a:xfrm>
            <a:off x="3384505" y="2475538"/>
            <a:ext cx="3878924" cy="35394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defRPr sz="1800" b="1" cap="all" spc="360"/>
            </a:lvl1pPr>
          </a:lstStyle>
          <a:p>
            <a:r>
              <a:rPr lang="ru-RU" dirty="0"/>
              <a:t>Лишь Солнце взошло</a:t>
            </a:r>
            <a:endParaRPr dirty="0"/>
          </a:p>
        </p:txBody>
      </p:sp>
      <p:sp>
        <p:nvSpPr>
          <p:cNvPr id="112" name="Title text demo"/>
          <p:cNvSpPr txBox="1"/>
          <p:nvPr/>
        </p:nvSpPr>
        <p:spPr>
          <a:xfrm>
            <a:off x="3357467" y="3148138"/>
            <a:ext cx="9099674" cy="205167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err="1"/>
              <a:t>Админ</a:t>
            </a:r>
            <a:r>
              <a:rPr lang="ru-RU" dirty="0" err="1">
                <a:solidFill>
                  <a:srgbClr val="C7A57F"/>
                </a:solidFill>
              </a:rPr>
              <a:t>панель</a:t>
            </a:r>
            <a:endParaRPr dirty="0">
              <a:solidFill>
                <a:srgbClr val="C7A57F"/>
              </a:solidFill>
            </a:endParaRPr>
          </a:p>
        </p:txBody>
      </p:sp>
      <p:sp>
        <p:nvSpPr>
          <p:cNvPr id="113"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2349283" y="5199817"/>
            <a:ext cx="11738219" cy="459696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Autofit/>
          </a:bodyPr>
          <a:lstStyle>
            <a:lvl1pPr>
              <a:lnSpc>
                <a:spcPct val="120000"/>
              </a:lnSpc>
            </a:lvl1pPr>
          </a:lstStyle>
          <a:p>
            <a:r>
              <a:rPr lang="ru-RU" sz="3200" dirty="0"/>
              <a:t>Эта функциональность позволяет управлять сайтом и контентом на нем, что делает работу с ним более удобной и эффективной.</a:t>
            </a:r>
          </a:p>
          <a:p>
            <a:endParaRPr lang="ru-RU" sz="3200" dirty="0"/>
          </a:p>
          <a:p>
            <a:r>
              <a:rPr lang="ru-RU" sz="3200" dirty="0"/>
              <a:t>Что такое административная панель для клиента? Это специальная часть сайта, к которой имеет доступ только администратор или владелец сайта. Она предназначена для управления контентом, настройками и функциональностью сайта. В административной панели вы можете создавать новые страницы, изменять существующие, добавлять новые продукты</a:t>
            </a:r>
            <a:r>
              <a:rPr lang="en-US" sz="3200" dirty="0"/>
              <a:t>,</a:t>
            </a:r>
            <a:r>
              <a:rPr lang="ru-RU" sz="3200" dirty="0"/>
              <a:t>загружать изображения и видео, управлять базой данных и многое другое.</a:t>
            </a:r>
          </a:p>
          <a:p>
            <a:endParaRPr lang="ru-RU" sz="3200" dirty="0"/>
          </a:p>
        </p:txBody>
      </p:sp>
      <mc:AlternateContent xmlns:mc="http://schemas.openxmlformats.org/markup-compatibility/2006">
        <mc:Choice xmlns:am3d="http://schemas.microsoft.com/office/drawing/2017/model3d" Requires="am3d">
          <p:graphicFrame>
            <p:nvGraphicFramePr>
              <p:cNvPr id="2" name="Трехмерная модель 1">
                <a:extLst>
                  <a:ext uri="{FF2B5EF4-FFF2-40B4-BE49-F238E27FC236}">
                    <a16:creationId xmlns:a16="http://schemas.microsoft.com/office/drawing/2014/main" id="{2B29EA83-AB75-41C5-B91F-A14BFCCD71FF}"/>
                  </a:ext>
                </a:extLst>
              </p:cNvPr>
              <p:cNvGraphicFramePr>
                <a:graphicFrameLocks noChangeAspect="1"/>
              </p:cNvGraphicFramePr>
              <p:nvPr>
                <p:extLst>
                  <p:ext uri="{D42A27DB-BD31-4B8C-83A1-F6EECF244321}">
                    <p14:modId xmlns:p14="http://schemas.microsoft.com/office/powerpoint/2010/main" val="4288526028"/>
                  </p:ext>
                </p:extLst>
              </p:nvPr>
            </p:nvGraphicFramePr>
            <p:xfrm>
              <a:off x="15142772" y="2163846"/>
              <a:ext cx="10588031" cy="9388308"/>
            </p:xfrm>
            <a:graphic>
              <a:graphicData uri="http://schemas.microsoft.com/office/drawing/2017/model3d">
                <am3d:model3d r:embed="rId2">
                  <am3d:spPr>
                    <a:xfrm>
                      <a:off x="0" y="0"/>
                      <a:ext cx="10588031" cy="9388308"/>
                    </a:xfrm>
                    <a:prstGeom prst="rect">
                      <a:avLst/>
                    </a:prstGeom>
                  </am3d:spPr>
                  <am3d:camera>
                    <am3d:pos x="0" y="0" z="66726905"/>
                    <am3d:up dx="0" dy="36000000" dz="0"/>
                    <am3d:lookAt x="0" y="0" z="0"/>
                    <am3d:perspective fov="2700000"/>
                  </am3d:camera>
                  <am3d:trans>
                    <am3d:meterPerModelUnit n="4144542" d="1000000"/>
                    <am3d:preTrans dx="-334794" dy="-12961901" dz="-10993160"/>
                    <am3d:scale>
                      <am3d:sx n="1000000" d="1000000"/>
                      <am3d:sy n="1000000" d="1000000"/>
                      <am3d:sz n="1000000" d="1000000"/>
                    </am3d:scale>
                    <am3d:rot ax="-10631128" ay="921576" az="-10755235"/>
                    <am3d:postTrans dx="0" dy="0" dz="0"/>
                  </am3d:trans>
                  <am3d:raster rName="Office3DRenderer" rVer="16.0.8326">
                    <am3d:blip r:embed="rId3"/>
                  </am3d:raster>
                  <am3d:objViewport viewportSz="1492988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Трехмерная модель 1">
                <a:extLst>
                  <a:ext uri="{FF2B5EF4-FFF2-40B4-BE49-F238E27FC236}">
                    <a16:creationId xmlns:a16="http://schemas.microsoft.com/office/drawing/2014/main" id="{2B29EA83-AB75-41C5-B91F-A14BFCCD71FF}"/>
                  </a:ext>
                </a:extLst>
              </p:cNvPr>
              <p:cNvPicPr>
                <a:picLocks noGrp="1" noRot="1" noChangeAspect="1" noMove="1" noResize="1" noEditPoints="1" noAdjustHandles="1" noChangeArrowheads="1" noChangeShapeType="1" noCrop="1"/>
              </p:cNvPicPr>
              <p:nvPr/>
            </p:nvPicPr>
            <p:blipFill>
              <a:blip r:embed="rId3"/>
              <a:stretch>
                <a:fillRect/>
              </a:stretch>
            </p:blipFill>
            <p:spPr>
              <a:xfrm>
                <a:off x="15142772" y="2163846"/>
                <a:ext cx="10588031" cy="9388308"/>
              </a:xfrm>
              <a:prstGeom prst="rect">
                <a:avLst/>
              </a:prstGeom>
            </p:spPr>
          </p:pic>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Прямоугольник 41">
            <a:extLst>
              <a:ext uri="{FF2B5EF4-FFF2-40B4-BE49-F238E27FC236}">
                <a16:creationId xmlns:a16="http://schemas.microsoft.com/office/drawing/2014/main" id="{1F363E9B-027F-DCD2-86DC-4EC816EF7991}"/>
              </a:ext>
            </a:extLst>
          </p:cNvPr>
          <p:cNvSpPr/>
          <p:nvPr/>
        </p:nvSpPr>
        <p:spPr>
          <a:xfrm>
            <a:off x="10011508" y="-12362"/>
            <a:ext cx="14372492" cy="1372836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a:p>
        </p:txBody>
      </p:sp>
      <p:sp>
        <p:nvSpPr>
          <p:cNvPr id="48" name="Title text demo">
            <a:extLst>
              <a:ext uri="{FF2B5EF4-FFF2-40B4-BE49-F238E27FC236}">
                <a16:creationId xmlns:a16="http://schemas.microsoft.com/office/drawing/2014/main" id="{0F353355-0C5C-4355-9E47-E1D7E4A01AF7}"/>
              </a:ext>
            </a:extLst>
          </p:cNvPr>
          <p:cNvSpPr txBox="1"/>
          <p:nvPr/>
        </p:nvSpPr>
        <p:spPr>
          <a:xfrm>
            <a:off x="2022165" y="3573510"/>
            <a:ext cx="9099674" cy="173896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sz="9600" dirty="0"/>
              <a:t>Дизайн </a:t>
            </a:r>
            <a:endParaRPr sz="9600" dirty="0">
              <a:solidFill>
                <a:srgbClr val="C7A57F"/>
              </a:solidFill>
            </a:endParaRPr>
          </a:p>
        </p:txBody>
      </p:sp>
      <p:sp>
        <p:nvSpPr>
          <p:cNvPr id="50" name="TextBox 49">
            <a:extLst>
              <a:ext uri="{FF2B5EF4-FFF2-40B4-BE49-F238E27FC236}">
                <a16:creationId xmlns:a16="http://schemas.microsoft.com/office/drawing/2014/main" id="{0F7AEA15-7296-437A-AE9C-1CB33BA856F8}"/>
              </a:ext>
            </a:extLst>
          </p:cNvPr>
          <p:cNvSpPr txBox="1"/>
          <p:nvPr/>
        </p:nvSpPr>
        <p:spPr>
          <a:xfrm>
            <a:off x="2022165" y="5312478"/>
            <a:ext cx="7459144" cy="5016758"/>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ru-RU" sz="3200" dirty="0"/>
              <a:t>Эта красивая административная панель для сайта, выполненная в виде ПК-приложения, позволяет управлять вашим сайтом с легкостью и комфортом. Она имеет интуитивно понятный интерфейс, который удобен в использовании даже для тех, кто не имеет опыта работы с подобными системами.</a:t>
            </a:r>
          </a:p>
          <a:p>
            <a:endParaRPr lang="ru-RU" sz="3200" dirty="0"/>
          </a:p>
        </p:txBody>
      </p:sp>
      <mc:AlternateContent xmlns:mc="http://schemas.openxmlformats.org/markup-compatibility/2006">
        <mc:Choice xmlns:am3d="http://schemas.microsoft.com/office/drawing/2017/model3d" Requires="am3d">
          <p:graphicFrame>
            <p:nvGraphicFramePr>
              <p:cNvPr id="51" name="Трехмерная модель 50">
                <a:extLst>
                  <a:ext uri="{FF2B5EF4-FFF2-40B4-BE49-F238E27FC236}">
                    <a16:creationId xmlns:a16="http://schemas.microsoft.com/office/drawing/2014/main" id="{1DFBA8ED-9F82-4E50-9ABE-5D6F19B02855}"/>
                  </a:ext>
                </a:extLst>
              </p:cNvPr>
              <p:cNvGraphicFramePr>
                <a:graphicFrameLocks noChangeAspect="1"/>
              </p:cNvGraphicFramePr>
              <p:nvPr>
                <p:extLst>
                  <p:ext uri="{D42A27DB-BD31-4B8C-83A1-F6EECF244321}">
                    <p14:modId xmlns:p14="http://schemas.microsoft.com/office/powerpoint/2010/main" val="541435236"/>
                  </p:ext>
                </p:extLst>
              </p:nvPr>
            </p:nvGraphicFramePr>
            <p:xfrm>
              <a:off x="11793357" y="3573510"/>
              <a:ext cx="11273588" cy="7193439"/>
            </p:xfrm>
            <a:graphic>
              <a:graphicData uri="http://schemas.microsoft.com/office/drawing/2017/model3d">
                <am3d:model3d r:embed="rId2">
                  <am3d:spPr>
                    <a:xfrm>
                      <a:off x="0" y="0"/>
                      <a:ext cx="11273588" cy="7193439"/>
                    </a:xfrm>
                    <a:prstGeom prst="rect">
                      <a:avLst/>
                    </a:prstGeom>
                  </am3d:spPr>
                  <am3d:camera>
                    <am3d:pos x="0" y="0" z="66726905"/>
                    <am3d:up dx="0" dy="36000000" dz="0"/>
                    <am3d:lookAt x="0" y="0" z="0"/>
                    <am3d:perspective fov="2700000"/>
                  </am3d:camera>
                  <am3d:trans>
                    <am3d:meterPerModelUnit n="4144542" d="1000000"/>
                    <am3d:preTrans dx="-334794" dy="-12961901" dz="-10993160"/>
                    <am3d:scale>
                      <am3d:sx n="1000000" d="1000000"/>
                      <am3d:sy n="1000000" d="1000000"/>
                      <am3d:sz n="1000000" d="1000000"/>
                    </am3d:scale>
                    <am3d:rot ax="913245" ay="2179405" az="549381"/>
                    <am3d:postTrans dx="0" dy="0" dz="0"/>
                  </am3d:trans>
                  <am3d:raster rName="Office3DRenderer" rVer="16.0.8326">
                    <am3d:blip r:embed="rId3"/>
                  </am3d:raster>
                  <am3d:objViewport viewportSz="1492988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1" name="Трехмерная модель 50">
                <a:extLst>
                  <a:ext uri="{FF2B5EF4-FFF2-40B4-BE49-F238E27FC236}">
                    <a16:creationId xmlns:a16="http://schemas.microsoft.com/office/drawing/2014/main" id="{1DFBA8ED-9F82-4E50-9ABE-5D6F19B02855}"/>
                  </a:ext>
                </a:extLst>
              </p:cNvPr>
              <p:cNvPicPr>
                <a:picLocks noGrp="1" noRot="1" noChangeAspect="1" noMove="1" noResize="1" noEditPoints="1" noAdjustHandles="1" noChangeArrowheads="1" noChangeShapeType="1" noCrop="1"/>
              </p:cNvPicPr>
              <p:nvPr/>
            </p:nvPicPr>
            <p:blipFill>
              <a:blip r:embed="rId3"/>
              <a:stretch>
                <a:fillRect/>
              </a:stretch>
            </p:blipFill>
            <p:spPr>
              <a:xfrm>
                <a:off x="11793357" y="3573510"/>
                <a:ext cx="11273588" cy="7193439"/>
              </a:xfrm>
              <a:prstGeom prst="rect">
                <a:avLst/>
              </a:prstGeom>
            </p:spPr>
          </p:pic>
        </mc:Fallback>
      </mc:AlternateContent>
    </p:spTree>
    <p:extLst>
      <p:ext uri="{BB962C8B-B14F-4D97-AF65-F5344CB8AC3E}">
        <p14:creationId xmlns:p14="http://schemas.microsoft.com/office/powerpoint/2010/main" val="30539591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Прямоугольник 41">
            <a:extLst>
              <a:ext uri="{FF2B5EF4-FFF2-40B4-BE49-F238E27FC236}">
                <a16:creationId xmlns:a16="http://schemas.microsoft.com/office/drawing/2014/main" id="{1F363E9B-027F-DCD2-86DC-4EC816EF7991}"/>
              </a:ext>
            </a:extLst>
          </p:cNvPr>
          <p:cNvSpPr/>
          <p:nvPr/>
        </p:nvSpPr>
        <p:spPr>
          <a:xfrm>
            <a:off x="0" y="-12361"/>
            <a:ext cx="15671012" cy="1372836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a:p>
        </p:txBody>
      </p:sp>
      <p:sp>
        <p:nvSpPr>
          <p:cNvPr id="47" name="Прямоугольник 46">
            <a:extLst>
              <a:ext uri="{FF2B5EF4-FFF2-40B4-BE49-F238E27FC236}">
                <a16:creationId xmlns:a16="http://schemas.microsoft.com/office/drawing/2014/main" id="{275B75F1-E8B6-1288-6C0E-268A0D6980D4}"/>
              </a:ext>
            </a:extLst>
          </p:cNvPr>
          <p:cNvSpPr/>
          <p:nvPr/>
        </p:nvSpPr>
        <p:spPr>
          <a:xfrm flipV="1">
            <a:off x="9771760" y="12530601"/>
            <a:ext cx="14612240" cy="9143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a:p>
        </p:txBody>
      </p:sp>
      <p:sp>
        <p:nvSpPr>
          <p:cNvPr id="58" name="TextBox 57">
            <a:extLst>
              <a:ext uri="{FF2B5EF4-FFF2-40B4-BE49-F238E27FC236}">
                <a16:creationId xmlns:a16="http://schemas.microsoft.com/office/drawing/2014/main" id="{3C31F40F-8C17-2963-CC11-571051BD6DAB}"/>
              </a:ext>
            </a:extLst>
          </p:cNvPr>
          <p:cNvSpPr txBox="1"/>
          <p:nvPr/>
        </p:nvSpPr>
        <p:spPr>
          <a:xfrm>
            <a:off x="25870718" y="5157292"/>
            <a:ext cx="10014198" cy="4031873"/>
          </a:xfrm>
          <a:prstGeom prst="rect">
            <a:avLst/>
          </a:prstGeom>
          <a:noFill/>
        </p:spPr>
        <p:txBody>
          <a:bodyPr wrap="square">
            <a:spAutoFit/>
          </a:bodyPr>
          <a:lstStyle/>
          <a:p>
            <a:r>
              <a:rPr lang="ru-RU" sz="6400" b="1" dirty="0">
                <a:latin typeface="Porsche Next"/>
              </a:rPr>
              <a:t>Сочетание традиций и современности: </a:t>
            </a:r>
            <a:r>
              <a:rPr lang="ru-RU" sz="6400" dirty="0">
                <a:latin typeface="Porsche Next"/>
              </a:rPr>
              <a:t>культовый </a:t>
            </a:r>
            <a:r>
              <a:rPr lang="ru-RU" sz="6400" dirty="0" err="1">
                <a:latin typeface="Porsche Next"/>
              </a:rPr>
              <a:t>Flyline</a:t>
            </a:r>
            <a:r>
              <a:rPr lang="ru-RU" sz="6400" dirty="0">
                <a:latin typeface="Porsche Next"/>
              </a:rPr>
              <a:t> и сплошная световая полоса.</a:t>
            </a:r>
            <a:endParaRPr lang="ru-RU" sz="6400" dirty="0"/>
          </a:p>
        </p:txBody>
      </p:sp>
      <p:sp>
        <p:nvSpPr>
          <p:cNvPr id="52" name="Title text demo">
            <a:extLst>
              <a:ext uri="{FF2B5EF4-FFF2-40B4-BE49-F238E27FC236}">
                <a16:creationId xmlns:a16="http://schemas.microsoft.com/office/drawing/2014/main" id="{B4F793BC-2B81-4D25-90FF-176DFFC75420}"/>
              </a:ext>
            </a:extLst>
          </p:cNvPr>
          <p:cNvSpPr txBox="1"/>
          <p:nvPr/>
        </p:nvSpPr>
        <p:spPr>
          <a:xfrm>
            <a:off x="511961" y="998200"/>
            <a:ext cx="9099674" cy="173896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sz="9600" dirty="0">
                <a:solidFill>
                  <a:srgbClr val="C7A57F"/>
                </a:solidFill>
              </a:rPr>
              <a:t>дизайн</a:t>
            </a:r>
            <a:endParaRPr lang="en-US" sz="9600" dirty="0">
              <a:solidFill>
                <a:srgbClr val="C7A57F"/>
              </a:solidFill>
            </a:endParaRPr>
          </a:p>
        </p:txBody>
      </p:sp>
      <p:sp>
        <p:nvSpPr>
          <p:cNvPr id="56" name="TextBox 55">
            <a:extLst>
              <a:ext uri="{FF2B5EF4-FFF2-40B4-BE49-F238E27FC236}">
                <a16:creationId xmlns:a16="http://schemas.microsoft.com/office/drawing/2014/main" id="{B3E438E5-B90E-4B58-AF1D-C2241AB48DA5}"/>
              </a:ext>
            </a:extLst>
          </p:cNvPr>
          <p:cNvSpPr txBox="1"/>
          <p:nvPr/>
        </p:nvSpPr>
        <p:spPr>
          <a:xfrm>
            <a:off x="511961" y="2527559"/>
            <a:ext cx="7000766" cy="3939540"/>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ru-RU" dirty="0"/>
              <a:t>Дизайн административной панели выполнен в современном стиле, с использованием свежих цветов и плоских иконок, что создает чувство комфорта и приятности при использовании. В целом, данная административная панель создает удобное и приятное впечатление для пользователя, что существенно упрощает работу с сайтом и повышает эффективность управления контентом и настройками сайта.</a:t>
            </a:r>
            <a:endParaRPr lang="en-US" dirty="0"/>
          </a:p>
        </p:txBody>
      </p:sp>
      <p:sp>
        <p:nvSpPr>
          <p:cNvPr id="57" name="Title text demo">
            <a:extLst>
              <a:ext uri="{FF2B5EF4-FFF2-40B4-BE49-F238E27FC236}">
                <a16:creationId xmlns:a16="http://schemas.microsoft.com/office/drawing/2014/main" id="{35DCC276-C415-4AFA-AB7D-2B5F616F9FD1}"/>
              </a:ext>
            </a:extLst>
          </p:cNvPr>
          <p:cNvSpPr txBox="1"/>
          <p:nvPr/>
        </p:nvSpPr>
        <p:spPr>
          <a:xfrm>
            <a:off x="16037480" y="6801461"/>
            <a:ext cx="7964474" cy="98463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fontScale="85000" lnSpcReduction="10000"/>
          </a:bodyPr>
          <a:lstStyle/>
          <a:p>
            <a:pPr>
              <a:lnSpc>
                <a:spcPct val="80000"/>
              </a:lnSpc>
              <a:defRPr sz="10000" cap="all">
                <a:solidFill>
                  <a:srgbClr val="3A3B39"/>
                </a:solidFill>
                <a:latin typeface="Impact"/>
                <a:ea typeface="Impact"/>
                <a:cs typeface="Impact"/>
                <a:sym typeface="Impact"/>
              </a:defRPr>
            </a:pPr>
            <a:r>
              <a:rPr lang="ru-RU" sz="9600" dirty="0">
                <a:solidFill>
                  <a:srgbClr val="C7A57F"/>
                </a:solidFill>
              </a:rPr>
              <a:t>эффективность</a:t>
            </a:r>
            <a:endParaRPr lang="en-US" sz="9600" dirty="0">
              <a:solidFill>
                <a:srgbClr val="C7A57F"/>
              </a:solidFill>
            </a:endParaRPr>
          </a:p>
        </p:txBody>
      </p:sp>
      <p:pic>
        <p:nvPicPr>
          <p:cNvPr id="48" name="Рисунок 47">
            <a:extLst>
              <a:ext uri="{FF2B5EF4-FFF2-40B4-BE49-F238E27FC236}">
                <a16:creationId xmlns:a16="http://schemas.microsoft.com/office/drawing/2014/main" id="{20DD3A9E-AF29-45F6-B7E8-573505C2F935}"/>
              </a:ext>
            </a:extLst>
          </p:cNvPr>
          <p:cNvPicPr>
            <a:picLocks noChangeAspect="1"/>
          </p:cNvPicPr>
          <p:nvPr/>
        </p:nvPicPr>
        <p:blipFill>
          <a:blip r:embed="rId2"/>
          <a:stretch>
            <a:fillRect/>
          </a:stretch>
        </p:blipFill>
        <p:spPr>
          <a:xfrm>
            <a:off x="511961" y="7532947"/>
            <a:ext cx="9325598" cy="5608015"/>
          </a:xfrm>
          <a:prstGeom prst="rect">
            <a:avLst/>
          </a:prstGeom>
        </p:spPr>
      </p:pic>
      <p:pic>
        <p:nvPicPr>
          <p:cNvPr id="45" name="Рисунок 44">
            <a:extLst>
              <a:ext uri="{FF2B5EF4-FFF2-40B4-BE49-F238E27FC236}">
                <a16:creationId xmlns:a16="http://schemas.microsoft.com/office/drawing/2014/main" id="{1F890616-4D54-4FFF-88E9-8DB6A61E2535}"/>
              </a:ext>
            </a:extLst>
          </p:cNvPr>
          <p:cNvPicPr>
            <a:picLocks noChangeAspect="1"/>
          </p:cNvPicPr>
          <p:nvPr/>
        </p:nvPicPr>
        <p:blipFill>
          <a:blip r:embed="rId3"/>
          <a:stretch>
            <a:fillRect/>
          </a:stretch>
        </p:blipFill>
        <p:spPr>
          <a:xfrm>
            <a:off x="13200185" y="346880"/>
            <a:ext cx="10718186" cy="5189785"/>
          </a:xfrm>
          <a:prstGeom prst="rect">
            <a:avLst/>
          </a:prstGeom>
        </p:spPr>
      </p:pic>
      <mc:AlternateContent xmlns:mc="http://schemas.openxmlformats.org/markup-compatibility/2006">
        <mc:Choice xmlns:am3d="http://schemas.microsoft.com/office/drawing/2017/model3d" Requires="am3d">
          <p:graphicFrame>
            <p:nvGraphicFramePr>
              <p:cNvPr id="61" name="Трехмерная модель 60">
                <a:extLst>
                  <a:ext uri="{FF2B5EF4-FFF2-40B4-BE49-F238E27FC236}">
                    <a16:creationId xmlns:a16="http://schemas.microsoft.com/office/drawing/2014/main" id="{7B141CFC-53C9-4C8D-929B-7570EDAA8964}"/>
                  </a:ext>
                </a:extLst>
              </p:cNvPr>
              <p:cNvGraphicFramePr>
                <a:graphicFrameLocks noChangeAspect="1"/>
              </p:cNvGraphicFramePr>
              <p:nvPr>
                <p:extLst>
                  <p:ext uri="{D42A27DB-BD31-4B8C-83A1-F6EECF244321}">
                    <p14:modId xmlns:p14="http://schemas.microsoft.com/office/powerpoint/2010/main" val="2255337896"/>
                  </p:ext>
                </p:extLst>
              </p:nvPr>
            </p:nvGraphicFramePr>
            <p:xfrm>
              <a:off x="7983231" y="2628496"/>
              <a:ext cx="8035492" cy="8446647"/>
            </p:xfrm>
            <a:graphic>
              <a:graphicData uri="http://schemas.microsoft.com/office/drawing/2017/model3d">
                <am3d:model3d r:embed="rId4">
                  <am3d:spPr>
                    <a:xfrm>
                      <a:off x="0" y="0"/>
                      <a:ext cx="8035492" cy="8446647"/>
                    </a:xfrm>
                    <a:prstGeom prst="rect">
                      <a:avLst/>
                    </a:prstGeom>
                  </am3d:spPr>
                  <am3d:camera>
                    <am3d:pos x="0" y="0" z="66726905"/>
                    <am3d:up dx="0" dy="36000000" dz="0"/>
                    <am3d:lookAt x="0" y="0" z="0"/>
                    <am3d:perspective fov="2700000"/>
                  </am3d:camera>
                  <am3d:trans>
                    <am3d:meterPerModelUnit n="4144542" d="1000000"/>
                    <am3d:preTrans dx="-334794" dy="-12961901" dz="-10993160"/>
                    <am3d:scale>
                      <am3d:sx n="1000000" d="1000000"/>
                      <am3d:sy n="1000000" d="1000000"/>
                      <am3d:sz n="1000000" d="1000000"/>
                    </am3d:scale>
                    <am3d:rot ay="10800000"/>
                    <am3d:postTrans dx="0" dy="0" dz="0"/>
                  </am3d:trans>
                  <am3d:raster rName="Office3DRenderer" rVer="16.0.8326">
                    <am3d:blip r:embed="rId5"/>
                  </am3d:raster>
                  <am3d:objViewport viewportSz="1390440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1" name="Трехмерная модель 60">
                <a:extLst>
                  <a:ext uri="{FF2B5EF4-FFF2-40B4-BE49-F238E27FC236}">
                    <a16:creationId xmlns:a16="http://schemas.microsoft.com/office/drawing/2014/main" id="{7B141CFC-53C9-4C8D-929B-7570EDAA8964}"/>
                  </a:ext>
                </a:extLst>
              </p:cNvPr>
              <p:cNvPicPr>
                <a:picLocks noGrp="1" noRot="1" noChangeAspect="1" noMove="1" noResize="1" noEditPoints="1" noAdjustHandles="1" noChangeArrowheads="1" noChangeShapeType="1" noCrop="1"/>
              </p:cNvPicPr>
              <p:nvPr/>
            </p:nvPicPr>
            <p:blipFill>
              <a:blip r:embed="rId5"/>
              <a:stretch>
                <a:fillRect/>
              </a:stretch>
            </p:blipFill>
            <p:spPr>
              <a:xfrm>
                <a:off x="7983231" y="2628496"/>
                <a:ext cx="8035492" cy="8446647"/>
              </a:xfrm>
              <a:prstGeom prst="rect">
                <a:avLst/>
              </a:prstGeom>
            </p:spPr>
          </p:pic>
        </mc:Fallback>
      </mc:AlternateContent>
      <p:sp>
        <p:nvSpPr>
          <p:cNvPr id="62" name="TextBox 61">
            <a:extLst>
              <a:ext uri="{FF2B5EF4-FFF2-40B4-BE49-F238E27FC236}">
                <a16:creationId xmlns:a16="http://schemas.microsoft.com/office/drawing/2014/main" id="{D62EB5C1-58DF-48E2-A67D-606B52E5DD87}"/>
              </a:ext>
            </a:extLst>
          </p:cNvPr>
          <p:cNvSpPr txBox="1"/>
          <p:nvPr/>
        </p:nvSpPr>
        <p:spPr>
          <a:xfrm>
            <a:off x="16125489" y="8208768"/>
            <a:ext cx="8035492" cy="2785378"/>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ru-RU" dirty="0"/>
              <a:t>В административной панели доступны все необходимые функции для управления контентом, настройки и функциональностью сайта. Вы можете легко и быстро добавлять, редактировать или удалять контент на своем сайте, изменять внешний вид сайта, управлять пользователями и многое другое.</a:t>
            </a:r>
            <a:endParaRPr lang="en-US" dirty="0"/>
          </a:p>
        </p:txBody>
      </p:sp>
      <p:sp>
        <p:nvSpPr>
          <p:cNvPr id="63" name="Прямоугольник 62">
            <a:extLst>
              <a:ext uri="{FF2B5EF4-FFF2-40B4-BE49-F238E27FC236}">
                <a16:creationId xmlns:a16="http://schemas.microsoft.com/office/drawing/2014/main" id="{35E760C2-A499-4088-901B-F73AE2ECB77D}"/>
              </a:ext>
            </a:extLst>
          </p:cNvPr>
          <p:cNvSpPr/>
          <p:nvPr/>
        </p:nvSpPr>
        <p:spPr>
          <a:xfrm flipV="1">
            <a:off x="25137154" y="10994146"/>
            <a:ext cx="9798938" cy="80997"/>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a:p>
        </p:txBody>
      </p:sp>
    </p:spTree>
    <p:extLst>
      <p:ext uri="{BB962C8B-B14F-4D97-AF65-F5344CB8AC3E}">
        <p14:creationId xmlns:p14="http://schemas.microsoft.com/office/powerpoint/2010/main" val="4083181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Прямоугольник 64">
            <a:extLst>
              <a:ext uri="{FF2B5EF4-FFF2-40B4-BE49-F238E27FC236}">
                <a16:creationId xmlns:a16="http://schemas.microsoft.com/office/drawing/2014/main" id="{20CB7479-C062-417F-8B29-F2F8B38939EC}"/>
              </a:ext>
            </a:extLst>
          </p:cNvPr>
          <p:cNvSpPr/>
          <p:nvPr/>
        </p:nvSpPr>
        <p:spPr>
          <a:xfrm>
            <a:off x="5878262" y="0"/>
            <a:ext cx="18495322" cy="13728362"/>
          </a:xfrm>
          <a:prstGeom prst="rect">
            <a:avLst/>
          </a:prstGeom>
          <a:solidFill>
            <a:srgbClr val="FFA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a:p>
        </p:txBody>
      </p:sp>
      <p:pic>
        <p:nvPicPr>
          <p:cNvPr id="63" name="Рисунок 62">
            <a:extLst>
              <a:ext uri="{FF2B5EF4-FFF2-40B4-BE49-F238E27FC236}">
                <a16:creationId xmlns:a16="http://schemas.microsoft.com/office/drawing/2014/main" id="{BE4C3A2C-117D-48C3-8C94-979DE2588D9D}"/>
              </a:ext>
            </a:extLst>
          </p:cNvPr>
          <p:cNvPicPr>
            <a:picLocks noChangeAspect="1"/>
          </p:cNvPicPr>
          <p:nvPr/>
        </p:nvPicPr>
        <p:blipFill>
          <a:blip r:embed="rId2"/>
          <a:stretch>
            <a:fillRect/>
          </a:stretch>
        </p:blipFill>
        <p:spPr>
          <a:xfrm>
            <a:off x="5878262" y="895951"/>
            <a:ext cx="18484748" cy="11936460"/>
          </a:xfrm>
          <a:prstGeom prst="rect">
            <a:avLst/>
          </a:prstGeom>
        </p:spPr>
      </p:pic>
      <p:sp>
        <p:nvSpPr>
          <p:cNvPr id="42" name="Прямоугольник 41">
            <a:extLst>
              <a:ext uri="{FF2B5EF4-FFF2-40B4-BE49-F238E27FC236}">
                <a16:creationId xmlns:a16="http://schemas.microsoft.com/office/drawing/2014/main" id="{1F363E9B-027F-DCD2-86DC-4EC816EF7991}"/>
              </a:ext>
            </a:extLst>
          </p:cNvPr>
          <p:cNvSpPr/>
          <p:nvPr/>
        </p:nvSpPr>
        <p:spPr>
          <a:xfrm>
            <a:off x="0" y="-12361"/>
            <a:ext cx="5888836" cy="13728362"/>
          </a:xfrm>
          <a:prstGeom prst="rect">
            <a:avLst/>
          </a:prstGeom>
          <a:solidFill>
            <a:schemeClr val="bg2">
              <a:lumMod val="25000"/>
            </a:schemeClr>
          </a:solidFill>
          <a:ln>
            <a:noFill/>
          </a:ln>
          <a:scene3d>
            <a:camera prst="orthographicFront"/>
            <a:lightRig rig="threePt" dir="t"/>
          </a:scene3d>
          <a:sp3d>
            <a:bevelT w="114300" prst="artDeco"/>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a:p>
        </p:txBody>
      </p:sp>
      <p:sp>
        <p:nvSpPr>
          <p:cNvPr id="55" name="TextBox 54">
            <a:extLst>
              <a:ext uri="{FF2B5EF4-FFF2-40B4-BE49-F238E27FC236}">
                <a16:creationId xmlns:a16="http://schemas.microsoft.com/office/drawing/2014/main" id="{8193716A-2FD6-EDC6-A29E-F5E8963EBAA5}"/>
              </a:ext>
            </a:extLst>
          </p:cNvPr>
          <p:cNvSpPr txBox="1"/>
          <p:nvPr/>
        </p:nvSpPr>
        <p:spPr>
          <a:xfrm>
            <a:off x="-9999533" y="2468806"/>
            <a:ext cx="14899968" cy="1200329"/>
          </a:xfrm>
          <a:prstGeom prst="rect">
            <a:avLst/>
          </a:prstGeom>
          <a:noFill/>
        </p:spPr>
        <p:txBody>
          <a:bodyPr wrap="square" rtlCol="0">
            <a:spAutoFit/>
          </a:bodyPr>
          <a:lstStyle/>
          <a:p>
            <a:r>
              <a:rPr lang="en-US" sz="7200" b="1" dirty="0">
                <a:solidFill>
                  <a:schemeClr val="bg1"/>
                </a:solidFill>
                <a:latin typeface="Bahnschrift Condensed" panose="020B0502040204020203" pitchFamily="34" charset="0"/>
              </a:rPr>
              <a:t>Porsche Carrera S</a:t>
            </a:r>
            <a:endParaRPr lang="ru-RU" sz="7200" b="1" dirty="0">
              <a:solidFill>
                <a:schemeClr val="bg1"/>
              </a:solidFill>
              <a:latin typeface="Bahnschrift Condensed" panose="020B0502040204020203" pitchFamily="34" charset="0"/>
            </a:endParaRPr>
          </a:p>
        </p:txBody>
      </p:sp>
      <p:sp>
        <p:nvSpPr>
          <p:cNvPr id="3" name="TextBox 2">
            <a:extLst>
              <a:ext uri="{FF2B5EF4-FFF2-40B4-BE49-F238E27FC236}">
                <a16:creationId xmlns:a16="http://schemas.microsoft.com/office/drawing/2014/main" id="{5E5DE98F-E6CF-3387-BF44-62C739E7A1F0}"/>
              </a:ext>
            </a:extLst>
          </p:cNvPr>
          <p:cNvSpPr txBox="1"/>
          <p:nvPr/>
        </p:nvSpPr>
        <p:spPr>
          <a:xfrm>
            <a:off x="-9858856" y="4672409"/>
            <a:ext cx="6188556" cy="4031873"/>
          </a:xfrm>
          <a:prstGeom prst="rect">
            <a:avLst/>
          </a:prstGeom>
          <a:noFill/>
        </p:spPr>
        <p:txBody>
          <a:bodyPr wrap="square">
            <a:spAutoFit/>
          </a:bodyPr>
          <a:lstStyle/>
          <a:p>
            <a:r>
              <a:rPr lang="ru-RU" sz="3200" b="1" dirty="0">
                <a:solidFill>
                  <a:schemeClr val="bg1"/>
                </a:solidFill>
              </a:rPr>
              <a:t>спортивный автомобиль производства немецкой компании Porsche AG в кузове двухдверное купе или кабриолет на его основе, в разных поколениях производящегося с 1964 года по наши дни</a:t>
            </a:r>
            <a:r>
              <a:rPr lang="ru-RU" sz="3200" dirty="0">
                <a:solidFill>
                  <a:schemeClr val="bg1"/>
                </a:solidFill>
              </a:rPr>
              <a:t>.</a:t>
            </a:r>
          </a:p>
        </p:txBody>
      </p:sp>
      <p:sp>
        <p:nvSpPr>
          <p:cNvPr id="4" name="Прямоугольник 3">
            <a:extLst>
              <a:ext uri="{FF2B5EF4-FFF2-40B4-BE49-F238E27FC236}">
                <a16:creationId xmlns:a16="http://schemas.microsoft.com/office/drawing/2014/main" id="{2CADF21A-FCC3-6534-0E02-154DFED18385}"/>
              </a:ext>
            </a:extLst>
          </p:cNvPr>
          <p:cNvSpPr/>
          <p:nvPr/>
        </p:nvSpPr>
        <p:spPr>
          <a:xfrm flipV="1">
            <a:off x="-9858856" y="4311490"/>
            <a:ext cx="5888836" cy="12069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a:p>
        </p:txBody>
      </p:sp>
      <p:sp>
        <p:nvSpPr>
          <p:cNvPr id="5" name="TextBox 4">
            <a:extLst>
              <a:ext uri="{FF2B5EF4-FFF2-40B4-BE49-F238E27FC236}">
                <a16:creationId xmlns:a16="http://schemas.microsoft.com/office/drawing/2014/main" id="{3BF92A22-30FA-F092-6C43-BDCDC76EEB7A}"/>
              </a:ext>
            </a:extLst>
          </p:cNvPr>
          <p:cNvSpPr txBox="1"/>
          <p:nvPr/>
        </p:nvSpPr>
        <p:spPr>
          <a:xfrm>
            <a:off x="-9858856" y="8789056"/>
            <a:ext cx="9000716" cy="400110"/>
          </a:xfrm>
          <a:prstGeom prst="rect">
            <a:avLst/>
          </a:prstGeom>
          <a:noFill/>
        </p:spPr>
        <p:txBody>
          <a:bodyPr wrap="square">
            <a:spAutoFit/>
          </a:bodyPr>
          <a:lstStyle/>
          <a:p>
            <a:r>
              <a:rPr lang="ru-RU" sz="2000" b="1" spc="1200" dirty="0">
                <a:solidFill>
                  <a:schemeClr val="bg1"/>
                </a:solidFill>
              </a:rPr>
              <a:t>ПОДРОБНОСТИ:</a:t>
            </a:r>
            <a:endParaRPr lang="ru-RU" sz="2000" spc="1200" dirty="0">
              <a:solidFill>
                <a:schemeClr val="bg1"/>
              </a:solidFill>
            </a:endParaRPr>
          </a:p>
        </p:txBody>
      </p:sp>
      <p:grpSp>
        <p:nvGrpSpPr>
          <p:cNvPr id="8" name="Группа 7">
            <a:extLst>
              <a:ext uri="{FF2B5EF4-FFF2-40B4-BE49-F238E27FC236}">
                <a16:creationId xmlns:a16="http://schemas.microsoft.com/office/drawing/2014/main" id="{0DD804B4-AFC8-0D0D-DAD7-731C3F097C84}"/>
              </a:ext>
            </a:extLst>
          </p:cNvPr>
          <p:cNvGrpSpPr/>
          <p:nvPr/>
        </p:nvGrpSpPr>
        <p:grpSpPr>
          <a:xfrm>
            <a:off x="-10089180" y="9281499"/>
            <a:ext cx="2456250" cy="1631216"/>
            <a:chOff x="270360" y="5837400"/>
            <a:chExt cx="1228125" cy="815608"/>
          </a:xfrm>
        </p:grpSpPr>
        <p:sp>
          <p:nvSpPr>
            <p:cNvPr id="6" name="TextBox 5">
              <a:extLst>
                <a:ext uri="{FF2B5EF4-FFF2-40B4-BE49-F238E27FC236}">
                  <a16:creationId xmlns:a16="http://schemas.microsoft.com/office/drawing/2014/main" id="{1B4BEBFA-6EC1-6B07-9D07-3888C8BE4DE2}"/>
                </a:ext>
              </a:extLst>
            </p:cNvPr>
            <p:cNvSpPr txBox="1"/>
            <p:nvPr/>
          </p:nvSpPr>
          <p:spPr>
            <a:xfrm>
              <a:off x="270360" y="5837400"/>
              <a:ext cx="1228125" cy="815608"/>
            </a:xfrm>
            <a:prstGeom prst="rect">
              <a:avLst/>
            </a:prstGeom>
            <a:noFill/>
          </p:spPr>
          <p:txBody>
            <a:bodyPr wrap="square">
              <a:spAutoFit/>
            </a:bodyPr>
            <a:lstStyle/>
            <a:p>
              <a:pPr algn="ctr"/>
              <a:r>
                <a:rPr lang="ru-RU" sz="5000" b="1" dirty="0">
                  <a:solidFill>
                    <a:schemeClr val="accent4">
                      <a:lumMod val="60000"/>
                      <a:lumOff val="40000"/>
                    </a:schemeClr>
                  </a:solidFill>
                  <a:latin typeface="+mj-lt"/>
                </a:rPr>
                <a:t>379 кВт</a:t>
              </a:r>
              <a:endParaRPr lang="ru-RU" sz="5000" dirty="0">
                <a:solidFill>
                  <a:schemeClr val="accent4">
                    <a:lumMod val="60000"/>
                    <a:lumOff val="40000"/>
                  </a:schemeClr>
                </a:solidFill>
                <a:latin typeface="+mj-lt"/>
              </a:endParaRPr>
            </a:p>
          </p:txBody>
        </p:sp>
        <p:sp>
          <p:nvSpPr>
            <p:cNvPr id="7" name="TextBox 6">
              <a:extLst>
                <a:ext uri="{FF2B5EF4-FFF2-40B4-BE49-F238E27FC236}">
                  <a16:creationId xmlns:a16="http://schemas.microsoft.com/office/drawing/2014/main" id="{C37A3BA3-BE2C-91F2-6E54-06804170EF78}"/>
                </a:ext>
              </a:extLst>
            </p:cNvPr>
            <p:cNvSpPr txBox="1"/>
            <p:nvPr/>
          </p:nvSpPr>
          <p:spPr>
            <a:xfrm>
              <a:off x="327940" y="6102422"/>
              <a:ext cx="1112963" cy="230833"/>
            </a:xfrm>
            <a:prstGeom prst="rect">
              <a:avLst/>
            </a:prstGeom>
            <a:noFill/>
          </p:spPr>
          <p:txBody>
            <a:bodyPr wrap="square">
              <a:spAutoFit/>
            </a:bodyPr>
            <a:lstStyle/>
            <a:p>
              <a:pPr algn="ctr"/>
              <a:r>
                <a:rPr lang="ru-RU" sz="2400" b="1" dirty="0">
                  <a:solidFill>
                    <a:schemeClr val="bg1">
                      <a:lumMod val="75000"/>
                    </a:schemeClr>
                  </a:solidFill>
                  <a:latin typeface="+mj-lt"/>
                </a:rPr>
                <a:t>Мощность</a:t>
              </a:r>
              <a:endParaRPr lang="ru-RU" sz="2400" dirty="0">
                <a:solidFill>
                  <a:schemeClr val="bg1">
                    <a:lumMod val="75000"/>
                  </a:schemeClr>
                </a:solidFill>
                <a:latin typeface="+mj-lt"/>
              </a:endParaRPr>
            </a:p>
          </p:txBody>
        </p:sp>
      </p:grpSp>
      <p:grpSp>
        <p:nvGrpSpPr>
          <p:cNvPr id="37" name="Группа 36">
            <a:extLst>
              <a:ext uri="{FF2B5EF4-FFF2-40B4-BE49-F238E27FC236}">
                <a16:creationId xmlns:a16="http://schemas.microsoft.com/office/drawing/2014/main" id="{B6BF967E-5BD1-CAD4-9DFB-A1754D511B80}"/>
              </a:ext>
            </a:extLst>
          </p:cNvPr>
          <p:cNvGrpSpPr/>
          <p:nvPr/>
        </p:nvGrpSpPr>
        <p:grpSpPr>
          <a:xfrm>
            <a:off x="-10035392" y="10722894"/>
            <a:ext cx="2456250" cy="1361042"/>
            <a:chOff x="270360" y="5837400"/>
            <a:chExt cx="1228125" cy="680521"/>
          </a:xfrm>
        </p:grpSpPr>
        <p:sp>
          <p:nvSpPr>
            <p:cNvPr id="38" name="TextBox 37">
              <a:extLst>
                <a:ext uri="{FF2B5EF4-FFF2-40B4-BE49-F238E27FC236}">
                  <a16:creationId xmlns:a16="http://schemas.microsoft.com/office/drawing/2014/main" id="{110CEF2A-C98B-5989-6390-B89DCD4D2B93}"/>
                </a:ext>
              </a:extLst>
            </p:cNvPr>
            <p:cNvSpPr txBox="1"/>
            <p:nvPr/>
          </p:nvSpPr>
          <p:spPr>
            <a:xfrm>
              <a:off x="270360" y="5837400"/>
              <a:ext cx="1228125" cy="430887"/>
            </a:xfrm>
            <a:prstGeom prst="rect">
              <a:avLst/>
            </a:prstGeom>
            <a:noFill/>
          </p:spPr>
          <p:txBody>
            <a:bodyPr wrap="square">
              <a:spAutoFit/>
            </a:bodyPr>
            <a:lstStyle/>
            <a:p>
              <a:pPr algn="ctr"/>
              <a:r>
                <a:rPr lang="ru-RU" sz="5000" b="1" dirty="0">
                  <a:solidFill>
                    <a:schemeClr val="accent4">
                      <a:lumMod val="60000"/>
                      <a:lumOff val="40000"/>
                    </a:schemeClr>
                  </a:solidFill>
                  <a:latin typeface="+mj-lt"/>
                </a:rPr>
                <a:t>4.0 с</a:t>
              </a:r>
              <a:endParaRPr lang="ru-RU" sz="5000" dirty="0">
                <a:solidFill>
                  <a:schemeClr val="accent4">
                    <a:lumMod val="60000"/>
                    <a:lumOff val="40000"/>
                  </a:schemeClr>
                </a:solidFill>
                <a:latin typeface="+mj-lt"/>
              </a:endParaRPr>
            </a:p>
          </p:txBody>
        </p:sp>
        <p:sp>
          <p:nvSpPr>
            <p:cNvPr id="39" name="TextBox 38">
              <a:extLst>
                <a:ext uri="{FF2B5EF4-FFF2-40B4-BE49-F238E27FC236}">
                  <a16:creationId xmlns:a16="http://schemas.microsoft.com/office/drawing/2014/main" id="{2F470966-D8C0-C74C-F0E1-82CFD19A04E7}"/>
                </a:ext>
              </a:extLst>
            </p:cNvPr>
            <p:cNvSpPr txBox="1"/>
            <p:nvPr/>
          </p:nvSpPr>
          <p:spPr>
            <a:xfrm>
              <a:off x="327940" y="6102422"/>
              <a:ext cx="1112963" cy="415499"/>
            </a:xfrm>
            <a:prstGeom prst="rect">
              <a:avLst/>
            </a:prstGeom>
            <a:noFill/>
          </p:spPr>
          <p:txBody>
            <a:bodyPr wrap="square">
              <a:spAutoFit/>
            </a:bodyPr>
            <a:lstStyle/>
            <a:p>
              <a:pPr algn="ctr"/>
              <a:r>
                <a:rPr lang="ru-RU" sz="2400" b="1" dirty="0">
                  <a:solidFill>
                    <a:schemeClr val="bg1">
                      <a:lumMod val="75000"/>
                    </a:schemeClr>
                  </a:solidFill>
                  <a:latin typeface="+mj-lt"/>
                </a:rPr>
                <a:t>Время разгона</a:t>
              </a:r>
              <a:endParaRPr lang="ru-RU" sz="2400" dirty="0">
                <a:solidFill>
                  <a:schemeClr val="bg1">
                    <a:lumMod val="75000"/>
                  </a:schemeClr>
                </a:solidFill>
                <a:latin typeface="+mj-lt"/>
              </a:endParaRPr>
            </a:p>
          </p:txBody>
        </p:sp>
      </p:grpSp>
      <p:grpSp>
        <p:nvGrpSpPr>
          <p:cNvPr id="40" name="Группа 39">
            <a:extLst>
              <a:ext uri="{FF2B5EF4-FFF2-40B4-BE49-F238E27FC236}">
                <a16:creationId xmlns:a16="http://schemas.microsoft.com/office/drawing/2014/main" id="{6BD8F6FD-087E-70B5-AE1F-46759ADA65B2}"/>
              </a:ext>
            </a:extLst>
          </p:cNvPr>
          <p:cNvGrpSpPr/>
          <p:nvPr/>
        </p:nvGrpSpPr>
        <p:grpSpPr>
          <a:xfrm>
            <a:off x="-10035392" y="11927121"/>
            <a:ext cx="2456250" cy="1361042"/>
            <a:chOff x="270360" y="5837400"/>
            <a:chExt cx="1228125" cy="680521"/>
          </a:xfrm>
        </p:grpSpPr>
        <p:sp>
          <p:nvSpPr>
            <p:cNvPr id="43" name="TextBox 42">
              <a:extLst>
                <a:ext uri="{FF2B5EF4-FFF2-40B4-BE49-F238E27FC236}">
                  <a16:creationId xmlns:a16="http://schemas.microsoft.com/office/drawing/2014/main" id="{301A37C0-9960-8638-C483-F9B1C66EEDC3}"/>
                </a:ext>
              </a:extLst>
            </p:cNvPr>
            <p:cNvSpPr txBox="1"/>
            <p:nvPr/>
          </p:nvSpPr>
          <p:spPr>
            <a:xfrm>
              <a:off x="270360" y="5837400"/>
              <a:ext cx="1228125" cy="430887"/>
            </a:xfrm>
            <a:prstGeom prst="rect">
              <a:avLst/>
            </a:prstGeom>
            <a:noFill/>
          </p:spPr>
          <p:txBody>
            <a:bodyPr wrap="square">
              <a:spAutoFit/>
            </a:bodyPr>
            <a:lstStyle/>
            <a:p>
              <a:pPr algn="ctr"/>
              <a:r>
                <a:rPr lang="ru-RU" sz="5000" b="1" dirty="0">
                  <a:solidFill>
                    <a:schemeClr val="accent4">
                      <a:lumMod val="60000"/>
                      <a:lumOff val="40000"/>
                    </a:schemeClr>
                  </a:solidFill>
                  <a:latin typeface="+mj-lt"/>
                </a:rPr>
                <a:t>180 м/с</a:t>
              </a:r>
              <a:endParaRPr lang="ru-RU" sz="5000" dirty="0">
                <a:solidFill>
                  <a:schemeClr val="accent4">
                    <a:lumMod val="60000"/>
                    <a:lumOff val="40000"/>
                  </a:schemeClr>
                </a:solidFill>
                <a:latin typeface="+mj-lt"/>
              </a:endParaRPr>
            </a:p>
          </p:txBody>
        </p:sp>
        <p:sp>
          <p:nvSpPr>
            <p:cNvPr id="44" name="TextBox 43">
              <a:extLst>
                <a:ext uri="{FF2B5EF4-FFF2-40B4-BE49-F238E27FC236}">
                  <a16:creationId xmlns:a16="http://schemas.microsoft.com/office/drawing/2014/main" id="{4A8771BD-3CAC-4642-7433-5632FB8330D5}"/>
                </a:ext>
              </a:extLst>
            </p:cNvPr>
            <p:cNvSpPr txBox="1"/>
            <p:nvPr/>
          </p:nvSpPr>
          <p:spPr>
            <a:xfrm>
              <a:off x="327940" y="6102422"/>
              <a:ext cx="1112963" cy="415499"/>
            </a:xfrm>
            <a:prstGeom prst="rect">
              <a:avLst/>
            </a:prstGeom>
            <a:noFill/>
          </p:spPr>
          <p:txBody>
            <a:bodyPr wrap="square">
              <a:spAutoFit/>
            </a:bodyPr>
            <a:lstStyle/>
            <a:p>
              <a:pPr algn="ctr"/>
              <a:r>
                <a:rPr lang="ru-RU" sz="2400" b="1" dirty="0" err="1">
                  <a:solidFill>
                    <a:schemeClr val="bg1">
                      <a:lumMod val="75000"/>
                    </a:schemeClr>
                  </a:solidFill>
                  <a:latin typeface="+mj-lt"/>
                </a:rPr>
                <a:t>Максимальнаскорость</a:t>
              </a:r>
              <a:endParaRPr lang="ru-RU" sz="2400" dirty="0">
                <a:solidFill>
                  <a:schemeClr val="bg1">
                    <a:lumMod val="75000"/>
                  </a:schemeClr>
                </a:solidFill>
                <a:latin typeface="+mj-lt"/>
              </a:endParaRPr>
            </a:p>
          </p:txBody>
        </p:sp>
      </p:grpSp>
      <p:sp>
        <p:nvSpPr>
          <p:cNvPr id="47" name="Прямоугольник 46">
            <a:extLst>
              <a:ext uri="{FF2B5EF4-FFF2-40B4-BE49-F238E27FC236}">
                <a16:creationId xmlns:a16="http://schemas.microsoft.com/office/drawing/2014/main" id="{275B75F1-E8B6-1288-6C0E-268A0D6980D4}"/>
              </a:ext>
            </a:extLst>
          </p:cNvPr>
          <p:cNvSpPr/>
          <p:nvPr/>
        </p:nvSpPr>
        <p:spPr>
          <a:xfrm flipV="1">
            <a:off x="11884251" y="9771044"/>
            <a:ext cx="9798938" cy="80997"/>
          </a:xfrm>
          <a:prstGeom prst="rect">
            <a:avLst/>
          </a:prstGeom>
          <a:solidFill>
            <a:srgbClr val="C67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a:p>
        </p:txBody>
      </p:sp>
      <p:sp>
        <p:nvSpPr>
          <p:cNvPr id="50" name="TextBox 49">
            <a:extLst>
              <a:ext uri="{FF2B5EF4-FFF2-40B4-BE49-F238E27FC236}">
                <a16:creationId xmlns:a16="http://schemas.microsoft.com/office/drawing/2014/main" id="{0259A541-C36F-30F8-2FFD-80305AD7D07C}"/>
              </a:ext>
            </a:extLst>
          </p:cNvPr>
          <p:cNvSpPr txBox="1"/>
          <p:nvPr/>
        </p:nvSpPr>
        <p:spPr>
          <a:xfrm>
            <a:off x="15896315" y="-11153395"/>
            <a:ext cx="8487686" cy="3416320"/>
          </a:xfrm>
          <a:prstGeom prst="rect">
            <a:avLst/>
          </a:prstGeom>
          <a:noFill/>
        </p:spPr>
        <p:txBody>
          <a:bodyPr wrap="square">
            <a:spAutoFit/>
          </a:bodyPr>
          <a:lstStyle/>
          <a:p>
            <a:r>
              <a:rPr lang="ru-RU" sz="7200" dirty="0">
                <a:latin typeface="Bahnschrift Condensed" panose="020B0502040204020203" pitchFamily="34" charset="0"/>
              </a:rPr>
              <a:t>Неподвластный времени дизайн в современной интерпретации.</a:t>
            </a:r>
          </a:p>
        </p:txBody>
      </p:sp>
      <p:sp>
        <p:nvSpPr>
          <p:cNvPr id="51" name="Rectangle 2">
            <a:extLst>
              <a:ext uri="{FF2B5EF4-FFF2-40B4-BE49-F238E27FC236}">
                <a16:creationId xmlns:a16="http://schemas.microsoft.com/office/drawing/2014/main" id="{02303734-9B4D-98EC-FC45-21E902D05740}"/>
              </a:ext>
            </a:extLst>
          </p:cNvPr>
          <p:cNvSpPr>
            <a:spLocks noChangeArrowheads="1"/>
          </p:cNvSpPr>
          <p:nvPr/>
        </p:nvSpPr>
        <p:spPr bwMode="auto">
          <a:xfrm>
            <a:off x="15912029" y="-7167342"/>
            <a:ext cx="7786254" cy="36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82880" tIns="91440" rIns="182880" bIns="9144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828800"/>
            <a:r>
              <a:rPr lang="ru-RU" altLang="ru-RU" sz="3200" b="1" dirty="0">
                <a:latin typeface="+mn-lt"/>
              </a:rPr>
              <a:t>Силуэт 911 Carrera безошибочно узнаваем благодаря культовой покатой линии крыши </a:t>
            </a:r>
            <a:r>
              <a:rPr lang="ru-RU" altLang="ru-RU" sz="3200" b="1" dirty="0" err="1">
                <a:latin typeface="+mn-lt"/>
              </a:rPr>
              <a:t>Flyline</a:t>
            </a:r>
            <a:r>
              <a:rPr lang="ru-RU" altLang="ru-RU" sz="3200" b="1" dirty="0">
                <a:latin typeface="+mn-lt"/>
              </a:rPr>
              <a:t>, которая формирует ДНК марки Porsche с 1963 года – так же, как и выдающиеся характеристики спортивных автомобилей. </a:t>
            </a:r>
          </a:p>
        </p:txBody>
      </p:sp>
      <p:sp>
        <p:nvSpPr>
          <p:cNvPr id="57" name="TextBox 56">
            <a:extLst>
              <a:ext uri="{FF2B5EF4-FFF2-40B4-BE49-F238E27FC236}">
                <a16:creationId xmlns:a16="http://schemas.microsoft.com/office/drawing/2014/main" id="{05A34C45-638A-D236-DA25-C5A7576CBF84}"/>
              </a:ext>
            </a:extLst>
          </p:cNvPr>
          <p:cNvSpPr txBox="1"/>
          <p:nvPr/>
        </p:nvSpPr>
        <p:spPr>
          <a:xfrm>
            <a:off x="11767098" y="8758439"/>
            <a:ext cx="9798938" cy="954107"/>
          </a:xfrm>
          <a:prstGeom prst="rect">
            <a:avLst/>
          </a:prstGeom>
          <a:noFill/>
        </p:spPr>
        <p:txBody>
          <a:bodyPr wrap="square">
            <a:spAutoFit/>
          </a:bodyPr>
          <a:lstStyle/>
          <a:p>
            <a:pPr algn="r"/>
            <a:r>
              <a:rPr lang="ru-RU" sz="2800" b="1" dirty="0">
                <a:solidFill>
                  <a:schemeClr val="bg2"/>
                </a:solidFill>
                <a:latin typeface="Porsche Next"/>
              </a:rPr>
              <a:t>Сочетание традиций и современности: </a:t>
            </a:r>
            <a:r>
              <a:rPr lang="ru-RU" sz="2800" dirty="0">
                <a:solidFill>
                  <a:schemeClr val="bg2"/>
                </a:solidFill>
                <a:latin typeface="Porsche Next"/>
              </a:rPr>
              <a:t>культовый </a:t>
            </a:r>
            <a:r>
              <a:rPr lang="ru-RU" sz="2800" dirty="0" err="1">
                <a:solidFill>
                  <a:schemeClr val="bg2"/>
                </a:solidFill>
                <a:latin typeface="Porsche Next"/>
              </a:rPr>
              <a:t>Flyline</a:t>
            </a:r>
            <a:r>
              <a:rPr lang="ru-RU" sz="2800" dirty="0">
                <a:solidFill>
                  <a:schemeClr val="bg2"/>
                </a:solidFill>
                <a:latin typeface="Porsche Next"/>
              </a:rPr>
              <a:t> в исполнении </a:t>
            </a:r>
            <a:r>
              <a:rPr lang="en-US" sz="2800" dirty="0">
                <a:solidFill>
                  <a:schemeClr val="bg2"/>
                </a:solidFill>
                <a:latin typeface="Porsche Next"/>
              </a:rPr>
              <a:t>Google Material Design</a:t>
            </a:r>
            <a:r>
              <a:rPr lang="ru-RU" sz="2800" dirty="0">
                <a:solidFill>
                  <a:schemeClr val="bg2"/>
                </a:solidFill>
                <a:latin typeface="Porsche Next"/>
              </a:rPr>
              <a:t>.</a:t>
            </a:r>
            <a:endParaRPr lang="ru-RU" sz="2800" dirty="0">
              <a:solidFill>
                <a:schemeClr val="bg2"/>
              </a:solidFill>
            </a:endParaRPr>
          </a:p>
        </p:txBody>
      </p:sp>
      <mc:AlternateContent xmlns:mc="http://schemas.openxmlformats.org/markup-compatibility/2006">
        <mc:Choice xmlns:am3d="http://schemas.microsoft.com/office/drawing/2017/model3d" Requires="am3d">
          <p:graphicFrame>
            <p:nvGraphicFramePr>
              <p:cNvPr id="61" name="Трехмерная модель 60">
                <a:extLst>
                  <a:ext uri="{FF2B5EF4-FFF2-40B4-BE49-F238E27FC236}">
                    <a16:creationId xmlns:a16="http://schemas.microsoft.com/office/drawing/2014/main" id="{8B9757DB-4E24-4C4D-B3CB-36D4F5FD8AF9}"/>
                  </a:ext>
                </a:extLst>
              </p:cNvPr>
              <p:cNvGraphicFramePr>
                <a:graphicFrameLocks noChangeAspect="1"/>
              </p:cNvGraphicFramePr>
              <p:nvPr>
                <p:extLst>
                  <p:ext uri="{D42A27DB-BD31-4B8C-83A1-F6EECF244321}">
                    <p14:modId xmlns:p14="http://schemas.microsoft.com/office/powerpoint/2010/main" val="3296857061"/>
                  </p:ext>
                </p:extLst>
              </p:nvPr>
            </p:nvGraphicFramePr>
            <p:xfrm>
              <a:off x="1294050" y="2843961"/>
              <a:ext cx="10590201" cy="8799771"/>
            </p:xfrm>
            <a:graphic>
              <a:graphicData uri="http://schemas.microsoft.com/office/drawing/2017/model3d">
                <am3d:model3d r:embed="rId3">
                  <am3d:spPr>
                    <a:xfrm>
                      <a:off x="0" y="0"/>
                      <a:ext cx="10590201" cy="8799771"/>
                    </a:xfrm>
                    <a:prstGeom prst="rect">
                      <a:avLst/>
                    </a:prstGeom>
                  </am3d:spPr>
                  <am3d:camera>
                    <am3d:pos x="0" y="0" z="66726905"/>
                    <am3d:up dx="0" dy="36000000" dz="0"/>
                    <am3d:lookAt x="0" y="0" z="0"/>
                    <am3d:perspective fov="2700000"/>
                  </am3d:camera>
                  <am3d:trans>
                    <am3d:meterPerModelUnit n="4144542" d="1000000"/>
                    <am3d:preTrans dx="-334794" dy="-12961901" dz="-10993160"/>
                    <am3d:scale>
                      <am3d:sx n="1000000" d="1000000"/>
                      <am3d:sy n="1000000" d="1000000"/>
                      <am3d:sz n="1000000" d="1000000"/>
                    </am3d:scale>
                    <am3d:rot ax="10723445" ay="2432648" az="10750240"/>
                    <am3d:postTrans dx="0" dy="0" dz="0"/>
                  </am3d:trans>
                  <am3d:raster rName="Office3DRenderer" rVer="16.0.8326">
                    <am3d:blip r:embed="rId4"/>
                  </am3d:raster>
                  <am3d:objViewport viewportSz="1390440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1" name="Трехмерная модель 60">
                <a:extLst>
                  <a:ext uri="{FF2B5EF4-FFF2-40B4-BE49-F238E27FC236}">
                    <a16:creationId xmlns:a16="http://schemas.microsoft.com/office/drawing/2014/main" id="{8B9757DB-4E24-4C4D-B3CB-36D4F5FD8AF9}"/>
                  </a:ext>
                </a:extLst>
              </p:cNvPr>
              <p:cNvPicPr>
                <a:picLocks noGrp="1" noRot="1" noChangeAspect="1" noMove="1" noResize="1" noEditPoints="1" noAdjustHandles="1" noChangeArrowheads="1" noChangeShapeType="1" noCrop="1"/>
              </p:cNvPicPr>
              <p:nvPr/>
            </p:nvPicPr>
            <p:blipFill>
              <a:blip r:embed="rId4"/>
              <a:stretch>
                <a:fillRect/>
              </a:stretch>
            </p:blipFill>
            <p:spPr>
              <a:xfrm>
                <a:off x="1294050" y="2843961"/>
                <a:ext cx="10590201" cy="8799771"/>
              </a:xfrm>
              <a:prstGeom prst="rect">
                <a:avLst/>
              </a:prstGeom>
            </p:spPr>
          </p:pic>
        </mc:Fallback>
      </mc:AlternateContent>
      <p:pic>
        <p:nvPicPr>
          <p:cNvPr id="23" name="Рисунок 22">
            <a:extLst>
              <a:ext uri="{FF2B5EF4-FFF2-40B4-BE49-F238E27FC236}">
                <a16:creationId xmlns:a16="http://schemas.microsoft.com/office/drawing/2014/main" id="{4C4244A8-467A-497B-9E63-CDF45E607946}"/>
              </a:ext>
            </a:extLst>
          </p:cNvPr>
          <p:cNvPicPr>
            <a:picLocks noChangeAspect="1"/>
          </p:cNvPicPr>
          <p:nvPr/>
        </p:nvPicPr>
        <p:blipFill>
          <a:blip r:embed="rId5"/>
          <a:stretch>
            <a:fillRect/>
          </a:stretch>
        </p:blipFill>
        <p:spPr>
          <a:xfrm>
            <a:off x="2810426" y="-6178534"/>
            <a:ext cx="4179062" cy="5192168"/>
          </a:xfrm>
          <a:prstGeom prst="rect">
            <a:avLst/>
          </a:prstGeom>
        </p:spPr>
      </p:pic>
      <p:pic>
        <p:nvPicPr>
          <p:cNvPr id="24" name="Рисунок 23">
            <a:extLst>
              <a:ext uri="{FF2B5EF4-FFF2-40B4-BE49-F238E27FC236}">
                <a16:creationId xmlns:a16="http://schemas.microsoft.com/office/drawing/2014/main" id="{17837A2D-E28D-4895-8DFF-9EC15EE097BB}"/>
              </a:ext>
            </a:extLst>
          </p:cNvPr>
          <p:cNvPicPr>
            <a:picLocks noChangeAspect="1"/>
          </p:cNvPicPr>
          <p:nvPr/>
        </p:nvPicPr>
        <p:blipFill>
          <a:blip r:embed="rId6"/>
          <a:stretch>
            <a:fillRect/>
          </a:stretch>
        </p:blipFill>
        <p:spPr>
          <a:xfrm>
            <a:off x="7447335" y="-6178534"/>
            <a:ext cx="4911064" cy="5192168"/>
          </a:xfrm>
          <a:prstGeom prst="rect">
            <a:avLst/>
          </a:prstGeom>
        </p:spPr>
      </p:pic>
      <p:pic>
        <p:nvPicPr>
          <p:cNvPr id="25" name="Рисунок 24">
            <a:extLst>
              <a:ext uri="{FF2B5EF4-FFF2-40B4-BE49-F238E27FC236}">
                <a16:creationId xmlns:a16="http://schemas.microsoft.com/office/drawing/2014/main" id="{F11BE372-B422-4C2B-8464-4360DA2E1BA9}"/>
              </a:ext>
            </a:extLst>
          </p:cNvPr>
          <p:cNvPicPr>
            <a:picLocks noChangeAspect="1"/>
          </p:cNvPicPr>
          <p:nvPr/>
        </p:nvPicPr>
        <p:blipFill>
          <a:blip r:embed="rId7"/>
          <a:stretch>
            <a:fillRect/>
          </a:stretch>
        </p:blipFill>
        <p:spPr>
          <a:xfrm>
            <a:off x="12728631" y="-6178534"/>
            <a:ext cx="4928951" cy="5169779"/>
          </a:xfrm>
          <a:prstGeom prst="rect">
            <a:avLst/>
          </a:prstGeom>
        </p:spPr>
      </p:pic>
    </p:spTree>
    <p:extLst>
      <p:ext uri="{BB962C8B-B14F-4D97-AF65-F5344CB8AC3E}">
        <p14:creationId xmlns:p14="http://schemas.microsoft.com/office/powerpoint/2010/main" val="1054684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Прямоугольник 41">
            <a:extLst>
              <a:ext uri="{FF2B5EF4-FFF2-40B4-BE49-F238E27FC236}">
                <a16:creationId xmlns:a16="http://schemas.microsoft.com/office/drawing/2014/main" id="{1F363E9B-027F-DCD2-86DC-4EC816EF7991}"/>
              </a:ext>
            </a:extLst>
          </p:cNvPr>
          <p:cNvSpPr/>
          <p:nvPr/>
        </p:nvSpPr>
        <p:spPr>
          <a:xfrm>
            <a:off x="0" y="-87058"/>
            <a:ext cx="24384000" cy="687036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a:p>
        </p:txBody>
      </p:sp>
      <p:sp>
        <p:nvSpPr>
          <p:cNvPr id="55" name="TextBox 54">
            <a:extLst>
              <a:ext uri="{FF2B5EF4-FFF2-40B4-BE49-F238E27FC236}">
                <a16:creationId xmlns:a16="http://schemas.microsoft.com/office/drawing/2014/main" id="{8193716A-2FD6-EDC6-A29E-F5E8963EBAA5}"/>
              </a:ext>
            </a:extLst>
          </p:cNvPr>
          <p:cNvSpPr txBox="1"/>
          <p:nvPr/>
        </p:nvSpPr>
        <p:spPr>
          <a:xfrm>
            <a:off x="823664" y="1167144"/>
            <a:ext cx="14899968" cy="1077218"/>
          </a:xfrm>
          <a:prstGeom prst="rect">
            <a:avLst/>
          </a:prstGeom>
          <a:noFill/>
        </p:spPr>
        <p:txBody>
          <a:bodyPr wrap="square" rtlCol="0">
            <a:spAutoFit/>
          </a:bodyPr>
          <a:lstStyle/>
          <a:p>
            <a:r>
              <a:rPr lang="ru-RU" sz="6400" b="1" dirty="0">
                <a:solidFill>
                  <a:schemeClr val="bg2"/>
                </a:solidFill>
                <a:latin typeface="Bahnschrift Condensed" panose="020B0502040204020203" pitchFamily="34" charset="0"/>
              </a:rPr>
              <a:t>Функционал приложения</a:t>
            </a:r>
          </a:p>
        </p:txBody>
      </p:sp>
      <p:sp>
        <p:nvSpPr>
          <p:cNvPr id="3" name="TextBox 2">
            <a:extLst>
              <a:ext uri="{FF2B5EF4-FFF2-40B4-BE49-F238E27FC236}">
                <a16:creationId xmlns:a16="http://schemas.microsoft.com/office/drawing/2014/main" id="{5E5DE98F-E6CF-3387-BF44-62C739E7A1F0}"/>
              </a:ext>
            </a:extLst>
          </p:cNvPr>
          <p:cNvSpPr txBox="1"/>
          <p:nvPr/>
        </p:nvSpPr>
        <p:spPr>
          <a:xfrm>
            <a:off x="823663" y="2711292"/>
            <a:ext cx="16528671" cy="3785652"/>
          </a:xfrm>
          <a:prstGeom prst="rect">
            <a:avLst/>
          </a:prstGeom>
          <a:noFill/>
        </p:spPr>
        <p:txBody>
          <a:bodyPr wrap="square">
            <a:spAutoFit/>
          </a:bodyPr>
          <a:lstStyle/>
          <a:p>
            <a:r>
              <a:rPr lang="ru-RU" sz="2400" b="1" dirty="0">
                <a:solidFill>
                  <a:schemeClr val="bg2"/>
                </a:solidFill>
              </a:rPr>
              <a:t>Дизайн административной панели создан с учетом последних тенденций и трендов в веб-дизайне. Он выполнен в современном стиле, с использованием минималистического подхода, что обеспечивает максимально простое и интуитивно понятное взаимодействие с интерфейсом. Цветовая гамма административной панели подобрана таким образом, чтобы обеспечить максимальный комфорт при работе с ней.</a:t>
            </a:r>
          </a:p>
          <a:p>
            <a:endParaRPr lang="ru-RU" sz="2400" b="1" dirty="0">
              <a:solidFill>
                <a:schemeClr val="bg2"/>
              </a:solidFill>
            </a:endParaRPr>
          </a:p>
          <a:p>
            <a:r>
              <a:rPr lang="ru-RU" sz="2400" b="1" dirty="0">
                <a:solidFill>
                  <a:schemeClr val="bg2"/>
                </a:solidFill>
              </a:rPr>
              <a:t>Каждый элемент административной панели продуман до мелочей, что позволяет получать наилучший пользовательский опыт. Кроме того, административная панель часто обновляется и дополняется новыми функциями и возможностями, чтобы улучшить ее функциональность и обеспечить лучший пользовательский опыт.</a:t>
            </a:r>
            <a:endParaRPr lang="ru-RU" sz="2400" dirty="0">
              <a:solidFill>
                <a:schemeClr val="bg2"/>
              </a:solidFill>
            </a:endParaRPr>
          </a:p>
        </p:txBody>
      </p:sp>
      <p:sp>
        <p:nvSpPr>
          <p:cNvPr id="4" name="Прямоугольник 3">
            <a:extLst>
              <a:ext uri="{FF2B5EF4-FFF2-40B4-BE49-F238E27FC236}">
                <a16:creationId xmlns:a16="http://schemas.microsoft.com/office/drawing/2014/main" id="{2CADF21A-FCC3-6534-0E02-154DFED18385}"/>
              </a:ext>
            </a:extLst>
          </p:cNvPr>
          <p:cNvSpPr/>
          <p:nvPr/>
        </p:nvSpPr>
        <p:spPr>
          <a:xfrm>
            <a:off x="823663" y="2244362"/>
            <a:ext cx="7044429" cy="70345"/>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3200" dirty="0"/>
          </a:p>
        </p:txBody>
      </p:sp>
      <p:sp>
        <p:nvSpPr>
          <p:cNvPr id="5" name="TextBox 4">
            <a:extLst>
              <a:ext uri="{FF2B5EF4-FFF2-40B4-BE49-F238E27FC236}">
                <a16:creationId xmlns:a16="http://schemas.microsoft.com/office/drawing/2014/main" id="{3BF92A22-30FA-F092-6C43-BDCDC76EEB7A}"/>
              </a:ext>
            </a:extLst>
          </p:cNvPr>
          <p:cNvSpPr txBox="1"/>
          <p:nvPr/>
        </p:nvSpPr>
        <p:spPr>
          <a:xfrm>
            <a:off x="-9858856" y="8789056"/>
            <a:ext cx="9000716" cy="400110"/>
          </a:xfrm>
          <a:prstGeom prst="rect">
            <a:avLst/>
          </a:prstGeom>
          <a:noFill/>
        </p:spPr>
        <p:txBody>
          <a:bodyPr wrap="square">
            <a:spAutoFit/>
          </a:bodyPr>
          <a:lstStyle/>
          <a:p>
            <a:r>
              <a:rPr lang="ru-RU" sz="2000" b="1" spc="1200" dirty="0">
                <a:solidFill>
                  <a:schemeClr val="bg1"/>
                </a:solidFill>
              </a:rPr>
              <a:t>ПОДРОБНОСТИ:</a:t>
            </a:r>
            <a:endParaRPr lang="ru-RU" sz="2000" spc="1200" dirty="0">
              <a:solidFill>
                <a:schemeClr val="bg1"/>
              </a:solidFill>
            </a:endParaRPr>
          </a:p>
        </p:txBody>
      </p:sp>
      <p:grpSp>
        <p:nvGrpSpPr>
          <p:cNvPr id="8" name="Группа 7">
            <a:extLst>
              <a:ext uri="{FF2B5EF4-FFF2-40B4-BE49-F238E27FC236}">
                <a16:creationId xmlns:a16="http://schemas.microsoft.com/office/drawing/2014/main" id="{0DD804B4-AFC8-0D0D-DAD7-731C3F097C84}"/>
              </a:ext>
            </a:extLst>
          </p:cNvPr>
          <p:cNvGrpSpPr/>
          <p:nvPr/>
        </p:nvGrpSpPr>
        <p:grpSpPr>
          <a:xfrm>
            <a:off x="-10089180" y="9281499"/>
            <a:ext cx="2456250" cy="1631216"/>
            <a:chOff x="270360" y="5837400"/>
            <a:chExt cx="1228125" cy="815608"/>
          </a:xfrm>
        </p:grpSpPr>
        <p:sp>
          <p:nvSpPr>
            <p:cNvPr id="6" name="TextBox 5">
              <a:extLst>
                <a:ext uri="{FF2B5EF4-FFF2-40B4-BE49-F238E27FC236}">
                  <a16:creationId xmlns:a16="http://schemas.microsoft.com/office/drawing/2014/main" id="{1B4BEBFA-6EC1-6B07-9D07-3888C8BE4DE2}"/>
                </a:ext>
              </a:extLst>
            </p:cNvPr>
            <p:cNvSpPr txBox="1"/>
            <p:nvPr/>
          </p:nvSpPr>
          <p:spPr>
            <a:xfrm>
              <a:off x="270360" y="5837400"/>
              <a:ext cx="1228125" cy="815608"/>
            </a:xfrm>
            <a:prstGeom prst="rect">
              <a:avLst/>
            </a:prstGeom>
            <a:noFill/>
          </p:spPr>
          <p:txBody>
            <a:bodyPr wrap="square">
              <a:spAutoFit/>
            </a:bodyPr>
            <a:lstStyle/>
            <a:p>
              <a:pPr algn="ctr"/>
              <a:r>
                <a:rPr lang="ru-RU" sz="5000" b="1" dirty="0">
                  <a:solidFill>
                    <a:schemeClr val="accent4">
                      <a:lumMod val="60000"/>
                      <a:lumOff val="40000"/>
                    </a:schemeClr>
                  </a:solidFill>
                  <a:latin typeface="+mj-lt"/>
                </a:rPr>
                <a:t>379 кВт</a:t>
              </a:r>
              <a:endParaRPr lang="ru-RU" sz="5000" dirty="0">
                <a:solidFill>
                  <a:schemeClr val="accent4">
                    <a:lumMod val="60000"/>
                    <a:lumOff val="40000"/>
                  </a:schemeClr>
                </a:solidFill>
                <a:latin typeface="+mj-lt"/>
              </a:endParaRPr>
            </a:p>
          </p:txBody>
        </p:sp>
        <p:sp>
          <p:nvSpPr>
            <p:cNvPr id="7" name="TextBox 6">
              <a:extLst>
                <a:ext uri="{FF2B5EF4-FFF2-40B4-BE49-F238E27FC236}">
                  <a16:creationId xmlns:a16="http://schemas.microsoft.com/office/drawing/2014/main" id="{C37A3BA3-BE2C-91F2-6E54-06804170EF78}"/>
                </a:ext>
              </a:extLst>
            </p:cNvPr>
            <p:cNvSpPr txBox="1"/>
            <p:nvPr/>
          </p:nvSpPr>
          <p:spPr>
            <a:xfrm>
              <a:off x="327940" y="6102422"/>
              <a:ext cx="1112963" cy="230833"/>
            </a:xfrm>
            <a:prstGeom prst="rect">
              <a:avLst/>
            </a:prstGeom>
            <a:noFill/>
          </p:spPr>
          <p:txBody>
            <a:bodyPr wrap="square">
              <a:spAutoFit/>
            </a:bodyPr>
            <a:lstStyle/>
            <a:p>
              <a:pPr algn="ctr"/>
              <a:r>
                <a:rPr lang="ru-RU" sz="2400" b="1" dirty="0">
                  <a:solidFill>
                    <a:schemeClr val="bg1">
                      <a:lumMod val="75000"/>
                    </a:schemeClr>
                  </a:solidFill>
                  <a:latin typeface="+mj-lt"/>
                </a:rPr>
                <a:t>Мощность</a:t>
              </a:r>
              <a:endParaRPr lang="ru-RU" sz="2400" dirty="0">
                <a:solidFill>
                  <a:schemeClr val="bg1">
                    <a:lumMod val="75000"/>
                  </a:schemeClr>
                </a:solidFill>
                <a:latin typeface="+mj-lt"/>
              </a:endParaRPr>
            </a:p>
          </p:txBody>
        </p:sp>
      </p:grpSp>
      <p:grpSp>
        <p:nvGrpSpPr>
          <p:cNvPr id="37" name="Группа 36">
            <a:extLst>
              <a:ext uri="{FF2B5EF4-FFF2-40B4-BE49-F238E27FC236}">
                <a16:creationId xmlns:a16="http://schemas.microsoft.com/office/drawing/2014/main" id="{B6BF967E-5BD1-CAD4-9DFB-A1754D511B80}"/>
              </a:ext>
            </a:extLst>
          </p:cNvPr>
          <p:cNvGrpSpPr/>
          <p:nvPr/>
        </p:nvGrpSpPr>
        <p:grpSpPr>
          <a:xfrm>
            <a:off x="-10035392" y="10722894"/>
            <a:ext cx="2456250" cy="1361042"/>
            <a:chOff x="270360" y="5837400"/>
            <a:chExt cx="1228125" cy="680521"/>
          </a:xfrm>
        </p:grpSpPr>
        <p:sp>
          <p:nvSpPr>
            <p:cNvPr id="38" name="TextBox 37">
              <a:extLst>
                <a:ext uri="{FF2B5EF4-FFF2-40B4-BE49-F238E27FC236}">
                  <a16:creationId xmlns:a16="http://schemas.microsoft.com/office/drawing/2014/main" id="{110CEF2A-C98B-5989-6390-B89DCD4D2B93}"/>
                </a:ext>
              </a:extLst>
            </p:cNvPr>
            <p:cNvSpPr txBox="1"/>
            <p:nvPr/>
          </p:nvSpPr>
          <p:spPr>
            <a:xfrm>
              <a:off x="270360" y="5837400"/>
              <a:ext cx="1228125" cy="430887"/>
            </a:xfrm>
            <a:prstGeom prst="rect">
              <a:avLst/>
            </a:prstGeom>
            <a:noFill/>
          </p:spPr>
          <p:txBody>
            <a:bodyPr wrap="square">
              <a:spAutoFit/>
            </a:bodyPr>
            <a:lstStyle/>
            <a:p>
              <a:pPr algn="ctr"/>
              <a:r>
                <a:rPr lang="ru-RU" sz="5000" b="1" dirty="0">
                  <a:solidFill>
                    <a:schemeClr val="accent4">
                      <a:lumMod val="60000"/>
                      <a:lumOff val="40000"/>
                    </a:schemeClr>
                  </a:solidFill>
                  <a:latin typeface="+mj-lt"/>
                </a:rPr>
                <a:t>4.0 с</a:t>
              </a:r>
              <a:endParaRPr lang="ru-RU" sz="5000" dirty="0">
                <a:solidFill>
                  <a:schemeClr val="accent4">
                    <a:lumMod val="60000"/>
                    <a:lumOff val="40000"/>
                  </a:schemeClr>
                </a:solidFill>
                <a:latin typeface="+mj-lt"/>
              </a:endParaRPr>
            </a:p>
          </p:txBody>
        </p:sp>
        <p:sp>
          <p:nvSpPr>
            <p:cNvPr id="39" name="TextBox 38">
              <a:extLst>
                <a:ext uri="{FF2B5EF4-FFF2-40B4-BE49-F238E27FC236}">
                  <a16:creationId xmlns:a16="http://schemas.microsoft.com/office/drawing/2014/main" id="{2F470966-D8C0-C74C-F0E1-82CFD19A04E7}"/>
                </a:ext>
              </a:extLst>
            </p:cNvPr>
            <p:cNvSpPr txBox="1"/>
            <p:nvPr/>
          </p:nvSpPr>
          <p:spPr>
            <a:xfrm>
              <a:off x="327940" y="6102422"/>
              <a:ext cx="1112963" cy="415499"/>
            </a:xfrm>
            <a:prstGeom prst="rect">
              <a:avLst/>
            </a:prstGeom>
            <a:noFill/>
          </p:spPr>
          <p:txBody>
            <a:bodyPr wrap="square">
              <a:spAutoFit/>
            </a:bodyPr>
            <a:lstStyle/>
            <a:p>
              <a:pPr algn="ctr"/>
              <a:r>
                <a:rPr lang="ru-RU" sz="2400" b="1" dirty="0">
                  <a:solidFill>
                    <a:schemeClr val="bg1">
                      <a:lumMod val="75000"/>
                    </a:schemeClr>
                  </a:solidFill>
                  <a:latin typeface="+mj-lt"/>
                </a:rPr>
                <a:t>Время разгона</a:t>
              </a:r>
              <a:endParaRPr lang="ru-RU" sz="2400" dirty="0">
                <a:solidFill>
                  <a:schemeClr val="bg1">
                    <a:lumMod val="75000"/>
                  </a:schemeClr>
                </a:solidFill>
                <a:latin typeface="+mj-lt"/>
              </a:endParaRPr>
            </a:p>
          </p:txBody>
        </p:sp>
      </p:grpSp>
      <p:grpSp>
        <p:nvGrpSpPr>
          <p:cNvPr id="40" name="Группа 39">
            <a:extLst>
              <a:ext uri="{FF2B5EF4-FFF2-40B4-BE49-F238E27FC236}">
                <a16:creationId xmlns:a16="http://schemas.microsoft.com/office/drawing/2014/main" id="{6BD8F6FD-087E-70B5-AE1F-46759ADA65B2}"/>
              </a:ext>
            </a:extLst>
          </p:cNvPr>
          <p:cNvGrpSpPr/>
          <p:nvPr/>
        </p:nvGrpSpPr>
        <p:grpSpPr>
          <a:xfrm>
            <a:off x="-10035392" y="11927121"/>
            <a:ext cx="2456250" cy="1361042"/>
            <a:chOff x="270360" y="5837400"/>
            <a:chExt cx="1228125" cy="680521"/>
          </a:xfrm>
        </p:grpSpPr>
        <p:sp>
          <p:nvSpPr>
            <p:cNvPr id="43" name="TextBox 42">
              <a:extLst>
                <a:ext uri="{FF2B5EF4-FFF2-40B4-BE49-F238E27FC236}">
                  <a16:creationId xmlns:a16="http://schemas.microsoft.com/office/drawing/2014/main" id="{301A37C0-9960-8638-C483-F9B1C66EEDC3}"/>
                </a:ext>
              </a:extLst>
            </p:cNvPr>
            <p:cNvSpPr txBox="1"/>
            <p:nvPr/>
          </p:nvSpPr>
          <p:spPr>
            <a:xfrm>
              <a:off x="270360" y="5837400"/>
              <a:ext cx="1228125" cy="430887"/>
            </a:xfrm>
            <a:prstGeom prst="rect">
              <a:avLst/>
            </a:prstGeom>
            <a:noFill/>
          </p:spPr>
          <p:txBody>
            <a:bodyPr wrap="square">
              <a:spAutoFit/>
            </a:bodyPr>
            <a:lstStyle/>
            <a:p>
              <a:pPr algn="ctr"/>
              <a:r>
                <a:rPr lang="ru-RU" sz="5000" b="1" dirty="0">
                  <a:solidFill>
                    <a:schemeClr val="accent4">
                      <a:lumMod val="60000"/>
                      <a:lumOff val="40000"/>
                    </a:schemeClr>
                  </a:solidFill>
                  <a:latin typeface="+mj-lt"/>
                </a:rPr>
                <a:t>180 м/с</a:t>
              </a:r>
              <a:endParaRPr lang="ru-RU" sz="5000" dirty="0">
                <a:solidFill>
                  <a:schemeClr val="accent4">
                    <a:lumMod val="60000"/>
                    <a:lumOff val="40000"/>
                  </a:schemeClr>
                </a:solidFill>
                <a:latin typeface="+mj-lt"/>
              </a:endParaRPr>
            </a:p>
          </p:txBody>
        </p:sp>
        <p:sp>
          <p:nvSpPr>
            <p:cNvPr id="44" name="TextBox 43">
              <a:extLst>
                <a:ext uri="{FF2B5EF4-FFF2-40B4-BE49-F238E27FC236}">
                  <a16:creationId xmlns:a16="http://schemas.microsoft.com/office/drawing/2014/main" id="{4A8771BD-3CAC-4642-7433-5632FB8330D5}"/>
                </a:ext>
              </a:extLst>
            </p:cNvPr>
            <p:cNvSpPr txBox="1"/>
            <p:nvPr/>
          </p:nvSpPr>
          <p:spPr>
            <a:xfrm>
              <a:off x="327940" y="6102422"/>
              <a:ext cx="1112963" cy="415499"/>
            </a:xfrm>
            <a:prstGeom prst="rect">
              <a:avLst/>
            </a:prstGeom>
            <a:noFill/>
          </p:spPr>
          <p:txBody>
            <a:bodyPr wrap="square">
              <a:spAutoFit/>
            </a:bodyPr>
            <a:lstStyle/>
            <a:p>
              <a:pPr algn="ctr"/>
              <a:r>
                <a:rPr lang="ru-RU" sz="2400" b="1" dirty="0" err="1">
                  <a:solidFill>
                    <a:schemeClr val="bg1">
                      <a:lumMod val="75000"/>
                    </a:schemeClr>
                  </a:solidFill>
                  <a:latin typeface="+mj-lt"/>
                </a:rPr>
                <a:t>Максимальнаскорость</a:t>
              </a:r>
              <a:endParaRPr lang="ru-RU" sz="2400" dirty="0">
                <a:solidFill>
                  <a:schemeClr val="bg1">
                    <a:lumMod val="75000"/>
                  </a:schemeClr>
                </a:solidFill>
                <a:latin typeface="+mj-lt"/>
              </a:endParaRPr>
            </a:p>
          </p:txBody>
        </p:sp>
      </p:grpSp>
      <p:sp>
        <p:nvSpPr>
          <p:cNvPr id="47" name="Прямоугольник 46">
            <a:extLst>
              <a:ext uri="{FF2B5EF4-FFF2-40B4-BE49-F238E27FC236}">
                <a16:creationId xmlns:a16="http://schemas.microsoft.com/office/drawing/2014/main" id="{275B75F1-E8B6-1288-6C0E-268A0D6980D4}"/>
              </a:ext>
            </a:extLst>
          </p:cNvPr>
          <p:cNvSpPr/>
          <p:nvPr/>
        </p:nvSpPr>
        <p:spPr>
          <a:xfrm flipV="1">
            <a:off x="30193360" y="12528357"/>
            <a:ext cx="14612240" cy="9143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a:p>
        </p:txBody>
      </p:sp>
      <p:sp>
        <p:nvSpPr>
          <p:cNvPr id="50" name="TextBox 49">
            <a:extLst>
              <a:ext uri="{FF2B5EF4-FFF2-40B4-BE49-F238E27FC236}">
                <a16:creationId xmlns:a16="http://schemas.microsoft.com/office/drawing/2014/main" id="{0259A541-C36F-30F8-2FFD-80305AD7D07C}"/>
              </a:ext>
            </a:extLst>
          </p:cNvPr>
          <p:cNvSpPr txBox="1"/>
          <p:nvPr/>
        </p:nvSpPr>
        <p:spPr>
          <a:xfrm>
            <a:off x="15896315" y="-11153395"/>
            <a:ext cx="8487686" cy="3416320"/>
          </a:xfrm>
          <a:prstGeom prst="rect">
            <a:avLst/>
          </a:prstGeom>
          <a:noFill/>
        </p:spPr>
        <p:txBody>
          <a:bodyPr wrap="square">
            <a:spAutoFit/>
          </a:bodyPr>
          <a:lstStyle/>
          <a:p>
            <a:r>
              <a:rPr lang="ru-RU" sz="7200" dirty="0">
                <a:latin typeface="Bahnschrift Condensed" panose="020B0502040204020203" pitchFamily="34" charset="0"/>
              </a:rPr>
              <a:t>Неподвластный времени дизайн в современной интерпретации.</a:t>
            </a:r>
          </a:p>
        </p:txBody>
      </p:sp>
      <p:sp>
        <p:nvSpPr>
          <p:cNvPr id="51" name="Rectangle 2">
            <a:extLst>
              <a:ext uri="{FF2B5EF4-FFF2-40B4-BE49-F238E27FC236}">
                <a16:creationId xmlns:a16="http://schemas.microsoft.com/office/drawing/2014/main" id="{02303734-9B4D-98EC-FC45-21E902D05740}"/>
              </a:ext>
            </a:extLst>
          </p:cNvPr>
          <p:cNvSpPr>
            <a:spLocks noChangeArrowheads="1"/>
          </p:cNvSpPr>
          <p:nvPr/>
        </p:nvSpPr>
        <p:spPr bwMode="auto">
          <a:xfrm>
            <a:off x="15912029" y="-7167342"/>
            <a:ext cx="7786254" cy="363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82880" tIns="91440" rIns="182880" bIns="9144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828800"/>
            <a:r>
              <a:rPr lang="ru-RU" altLang="ru-RU" sz="3200" b="1" dirty="0">
                <a:latin typeface="+mn-lt"/>
              </a:rPr>
              <a:t>Силуэт 911 Carrera безошибочно узнаваем благодаря культовой покатой линии крыши </a:t>
            </a:r>
            <a:r>
              <a:rPr lang="ru-RU" altLang="ru-RU" sz="3200" b="1" dirty="0" err="1">
                <a:latin typeface="+mn-lt"/>
              </a:rPr>
              <a:t>Flyline</a:t>
            </a:r>
            <a:r>
              <a:rPr lang="ru-RU" altLang="ru-RU" sz="3200" b="1" dirty="0">
                <a:latin typeface="+mn-lt"/>
              </a:rPr>
              <a:t>, которая формирует ДНК марки Porsche с 1963 года – так же, как и выдающиеся характеристики спортивных автомобилей. </a:t>
            </a:r>
          </a:p>
        </p:txBody>
      </p:sp>
      <p:sp>
        <p:nvSpPr>
          <p:cNvPr id="57" name="TextBox 56">
            <a:extLst>
              <a:ext uri="{FF2B5EF4-FFF2-40B4-BE49-F238E27FC236}">
                <a16:creationId xmlns:a16="http://schemas.microsoft.com/office/drawing/2014/main" id="{05A34C45-638A-D236-DA25-C5A7576CBF84}"/>
              </a:ext>
            </a:extLst>
          </p:cNvPr>
          <p:cNvSpPr txBox="1"/>
          <p:nvPr/>
        </p:nvSpPr>
        <p:spPr>
          <a:xfrm>
            <a:off x="13069119" y="15672892"/>
            <a:ext cx="10014198" cy="4031873"/>
          </a:xfrm>
          <a:prstGeom prst="rect">
            <a:avLst/>
          </a:prstGeom>
          <a:noFill/>
        </p:spPr>
        <p:txBody>
          <a:bodyPr wrap="square">
            <a:spAutoFit/>
          </a:bodyPr>
          <a:lstStyle/>
          <a:p>
            <a:r>
              <a:rPr lang="ru-RU" sz="6400" b="1" dirty="0">
                <a:latin typeface="Porsche Next"/>
              </a:rPr>
              <a:t>Сочетание традиций и современности: </a:t>
            </a:r>
            <a:r>
              <a:rPr lang="ru-RU" sz="6400" dirty="0">
                <a:latin typeface="Porsche Next"/>
              </a:rPr>
              <a:t>культовый </a:t>
            </a:r>
            <a:r>
              <a:rPr lang="ru-RU" sz="6400" dirty="0" err="1">
                <a:latin typeface="Porsche Next"/>
              </a:rPr>
              <a:t>Flyline</a:t>
            </a:r>
            <a:r>
              <a:rPr lang="ru-RU" sz="6400" dirty="0">
                <a:latin typeface="Porsche Next"/>
              </a:rPr>
              <a:t> и сплошная световая полоса.</a:t>
            </a:r>
            <a:endParaRPr lang="ru-RU" sz="6400" dirty="0"/>
          </a:p>
        </p:txBody>
      </p:sp>
      <mc:AlternateContent xmlns:mc="http://schemas.openxmlformats.org/markup-compatibility/2006">
        <mc:Choice xmlns:am3d="http://schemas.microsoft.com/office/drawing/2017/model3d" Requires="am3d">
          <p:graphicFrame>
            <p:nvGraphicFramePr>
              <p:cNvPr id="61" name="Трехмерная модель 60">
                <a:extLst>
                  <a:ext uri="{FF2B5EF4-FFF2-40B4-BE49-F238E27FC236}">
                    <a16:creationId xmlns:a16="http://schemas.microsoft.com/office/drawing/2014/main" id="{E632CE08-A7DE-47AA-8072-3F27A4887319}"/>
                  </a:ext>
                </a:extLst>
              </p:cNvPr>
              <p:cNvGraphicFramePr>
                <a:graphicFrameLocks noChangeAspect="1"/>
              </p:cNvGraphicFramePr>
              <p:nvPr>
                <p:extLst>
                  <p:ext uri="{D42A27DB-BD31-4B8C-83A1-F6EECF244321}">
                    <p14:modId xmlns:p14="http://schemas.microsoft.com/office/powerpoint/2010/main" val="2372267216"/>
                  </p:ext>
                </p:extLst>
              </p:nvPr>
            </p:nvGraphicFramePr>
            <p:xfrm>
              <a:off x="16917528" y="2152671"/>
              <a:ext cx="7466472" cy="10304494"/>
            </p:xfrm>
            <a:graphic>
              <a:graphicData uri="http://schemas.microsoft.com/office/drawing/2017/model3d">
                <am3d:model3d r:embed="rId2">
                  <am3d:spPr>
                    <a:xfrm>
                      <a:off x="0" y="0"/>
                      <a:ext cx="7466472" cy="10304494"/>
                    </a:xfrm>
                    <a:prstGeom prst="rect">
                      <a:avLst/>
                    </a:prstGeom>
                  </am3d:spPr>
                  <am3d:camera>
                    <am3d:pos x="0" y="0" z="66726905"/>
                    <am3d:up dx="0" dy="36000000" dz="0"/>
                    <am3d:lookAt x="0" y="0" z="0"/>
                    <am3d:perspective fov="2700000"/>
                  </am3d:camera>
                  <am3d:trans>
                    <am3d:meterPerModelUnit n="4144542" d="1000000"/>
                    <am3d:preTrans dx="-334794" dy="-12961901" dz="-10993160"/>
                    <am3d:scale>
                      <am3d:sx n="1000000" d="1000000"/>
                      <am3d:sy n="1000000" d="1000000"/>
                      <am3d:sz n="1000000" d="1000000"/>
                    </am3d:scale>
                    <am3d:rot ax="5730072" ay="12" az="10799970"/>
                    <am3d:postTrans dx="0" dy="0" dz="0"/>
                  </am3d:trans>
                  <am3d:raster rName="Office3DRenderer" rVer="16.0.8326">
                    <am3d:blip r:embed="rId3"/>
                  </am3d:raster>
                  <am3d:objViewport viewportSz="1390439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1" name="Трехмерная модель 60">
                <a:extLst>
                  <a:ext uri="{FF2B5EF4-FFF2-40B4-BE49-F238E27FC236}">
                    <a16:creationId xmlns:a16="http://schemas.microsoft.com/office/drawing/2014/main" id="{E632CE08-A7DE-47AA-8072-3F27A4887319}"/>
                  </a:ext>
                </a:extLst>
              </p:cNvPr>
              <p:cNvPicPr>
                <a:picLocks noGrp="1" noRot="1" noChangeAspect="1" noMove="1" noResize="1" noEditPoints="1" noAdjustHandles="1" noChangeArrowheads="1" noChangeShapeType="1" noCrop="1"/>
              </p:cNvPicPr>
              <p:nvPr/>
            </p:nvPicPr>
            <p:blipFill>
              <a:blip r:embed="rId3"/>
              <a:stretch>
                <a:fillRect/>
              </a:stretch>
            </p:blipFill>
            <p:spPr>
              <a:xfrm>
                <a:off x="16917528" y="2152671"/>
                <a:ext cx="7466472" cy="10304494"/>
              </a:xfrm>
              <a:prstGeom prst="rect">
                <a:avLst/>
              </a:prstGeom>
            </p:spPr>
          </p:pic>
        </mc:Fallback>
      </mc:AlternateContent>
      <p:pic>
        <p:nvPicPr>
          <p:cNvPr id="9" name="Рисунок 8">
            <a:extLst>
              <a:ext uri="{FF2B5EF4-FFF2-40B4-BE49-F238E27FC236}">
                <a16:creationId xmlns:a16="http://schemas.microsoft.com/office/drawing/2014/main" id="{D4320AD2-1FB0-45BE-87D4-73376A39267A}"/>
              </a:ext>
            </a:extLst>
          </p:cNvPr>
          <p:cNvPicPr>
            <a:picLocks noChangeAspect="1"/>
          </p:cNvPicPr>
          <p:nvPr/>
        </p:nvPicPr>
        <p:blipFill>
          <a:blip r:embed="rId4"/>
          <a:stretch>
            <a:fillRect/>
          </a:stretch>
        </p:blipFill>
        <p:spPr>
          <a:xfrm>
            <a:off x="1786982" y="7336189"/>
            <a:ext cx="4179062" cy="5192168"/>
          </a:xfrm>
          <a:prstGeom prst="rect">
            <a:avLst/>
          </a:prstGeom>
        </p:spPr>
      </p:pic>
      <p:pic>
        <p:nvPicPr>
          <p:cNvPr id="11" name="Рисунок 10">
            <a:extLst>
              <a:ext uri="{FF2B5EF4-FFF2-40B4-BE49-F238E27FC236}">
                <a16:creationId xmlns:a16="http://schemas.microsoft.com/office/drawing/2014/main" id="{BC5BA8CD-F0C7-41A3-952E-40234118B093}"/>
              </a:ext>
            </a:extLst>
          </p:cNvPr>
          <p:cNvPicPr>
            <a:picLocks noChangeAspect="1"/>
          </p:cNvPicPr>
          <p:nvPr/>
        </p:nvPicPr>
        <p:blipFill>
          <a:blip r:embed="rId5"/>
          <a:stretch>
            <a:fillRect/>
          </a:stretch>
        </p:blipFill>
        <p:spPr>
          <a:xfrm>
            <a:off x="6423891" y="7336189"/>
            <a:ext cx="4911064" cy="5192168"/>
          </a:xfrm>
          <a:prstGeom prst="rect">
            <a:avLst/>
          </a:prstGeom>
        </p:spPr>
      </p:pic>
      <p:pic>
        <p:nvPicPr>
          <p:cNvPr id="13" name="Рисунок 12">
            <a:extLst>
              <a:ext uri="{FF2B5EF4-FFF2-40B4-BE49-F238E27FC236}">
                <a16:creationId xmlns:a16="http://schemas.microsoft.com/office/drawing/2014/main" id="{B9EC251D-2402-43F4-8C18-C6AFA48118E8}"/>
              </a:ext>
            </a:extLst>
          </p:cNvPr>
          <p:cNvPicPr>
            <a:picLocks noChangeAspect="1"/>
          </p:cNvPicPr>
          <p:nvPr/>
        </p:nvPicPr>
        <p:blipFill>
          <a:blip r:embed="rId6"/>
          <a:stretch>
            <a:fillRect/>
          </a:stretch>
        </p:blipFill>
        <p:spPr>
          <a:xfrm>
            <a:off x="11705187" y="7336189"/>
            <a:ext cx="4950297" cy="5192168"/>
          </a:xfrm>
          <a:prstGeom prst="rect">
            <a:avLst/>
          </a:prstGeom>
        </p:spPr>
      </p:pic>
    </p:spTree>
    <p:extLst>
      <p:ext uri="{BB962C8B-B14F-4D97-AF65-F5344CB8AC3E}">
        <p14:creationId xmlns:p14="http://schemas.microsoft.com/office/powerpoint/2010/main" val="8308512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Рисунок 25">
            <a:extLst>
              <a:ext uri="{FF2B5EF4-FFF2-40B4-BE49-F238E27FC236}">
                <a16:creationId xmlns:a16="http://schemas.microsoft.com/office/drawing/2014/main" id="{C0605EDA-B716-413B-8F0F-DE3A334E7DB6}"/>
              </a:ext>
            </a:extLst>
          </p:cNvPr>
          <p:cNvPicPr>
            <a:picLocks noGrp="1" noChangeAspect="1"/>
          </p:cNvPicPr>
          <p:nvPr>
            <p:ph type="pic" sz="quarter" idx="10"/>
          </p:nvPr>
        </p:nvPicPr>
        <p:blipFill rotWithShape="1">
          <a:blip r:embed="rId3"/>
          <a:srcRect l="24875" r="24875"/>
          <a:stretch/>
        </p:blipFill>
        <p:spPr>
          <a:xfrm>
            <a:off x="1927225" y="-17463"/>
            <a:ext cx="9975850" cy="13733463"/>
          </a:xfrm>
          <a:solidFill>
            <a:schemeClr val="tx1"/>
          </a:solidFill>
        </p:spPr>
      </p:pic>
      <p:sp>
        <p:nvSpPr>
          <p:cNvPr id="370" name="Rectangle"/>
          <p:cNvSpPr/>
          <p:nvPr/>
        </p:nvSpPr>
        <p:spPr>
          <a:xfrm>
            <a:off x="1770989" y="-17207"/>
            <a:ext cx="10421011" cy="13750414"/>
          </a:xfrm>
          <a:prstGeom prst="rect">
            <a:avLst/>
          </a:prstGeom>
          <a:solidFill>
            <a:srgbClr val="272727">
              <a:alpha val="70000"/>
            </a:srgbClr>
          </a:solidFill>
          <a:ln w="3175">
            <a:miter lim="400000"/>
          </a:ln>
        </p:spPr>
        <p:txBody>
          <a:bodyPr lIns="38100" tIns="38100" rIns="38100" bIns="38100" anchor="ctr"/>
          <a:lstStyle/>
          <a:p>
            <a:pPr algn="ctr">
              <a:defRPr sz="3000">
                <a:solidFill>
                  <a:srgbClr val="FFFFFF"/>
                </a:solidFill>
              </a:defRPr>
            </a:pPr>
            <a:endParaRPr dirty="0"/>
          </a:p>
        </p:txBody>
      </p:sp>
      <p:sp>
        <p:nvSpPr>
          <p:cNvPr id="371" name="Rectangle"/>
          <p:cNvSpPr/>
          <p:nvPr/>
        </p:nvSpPr>
        <p:spPr>
          <a:xfrm>
            <a:off x="6926204" y="2451122"/>
            <a:ext cx="9975987" cy="8813756"/>
          </a:xfrm>
          <a:prstGeom prst="rect">
            <a:avLst/>
          </a:prstGeom>
          <a:solidFill>
            <a:srgbClr val="272727"/>
          </a:solidFill>
          <a:ln w="3175">
            <a:miter lim="400000"/>
          </a:ln>
        </p:spPr>
        <p:txBody>
          <a:bodyPr lIns="38100" tIns="38100" rIns="38100" bIns="38100" anchor="ctr"/>
          <a:lstStyle/>
          <a:p>
            <a:pPr algn="ctr">
              <a:defRPr sz="3000">
                <a:solidFill>
                  <a:srgbClr val="FFFFFF"/>
                </a:solidFill>
              </a:defRPr>
            </a:pPr>
            <a:endParaRPr/>
          </a:p>
        </p:txBody>
      </p:sp>
      <p:sp>
        <p:nvSpPr>
          <p:cNvPr id="36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sp>
        <p:nvSpPr>
          <p:cNvPr id="372" name="Title text demo"/>
          <p:cNvSpPr txBox="1"/>
          <p:nvPr/>
        </p:nvSpPr>
        <p:spPr>
          <a:xfrm>
            <a:off x="7680742" y="3233846"/>
            <a:ext cx="8064365" cy="380479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solidFill>
                  <a:srgbClr val="F6F5F3"/>
                </a:solidFill>
              </a:rPr>
              <a:t>Успех и </a:t>
            </a:r>
            <a:r>
              <a:rPr lang="ru-RU" dirty="0">
                <a:solidFill>
                  <a:srgbClr val="C7A57F"/>
                </a:solidFill>
              </a:rPr>
              <a:t>скорость</a:t>
            </a:r>
            <a:endParaRPr dirty="0">
              <a:solidFill>
                <a:srgbClr val="C7A57F"/>
              </a:solidFill>
            </a:endParaRPr>
          </a:p>
        </p:txBody>
      </p:sp>
      <p:sp>
        <p:nvSpPr>
          <p:cNvPr id="373" name="Lorem Ipsum is simply dummy text of the printing and typesetting industry. Lorem Ipsum has been the industry's standard dummy text ever since the 1500s, scrambled it to make a type specimen unchanged. It was Lorem has survived not only five centuries, bu"/>
          <p:cNvSpPr txBox="1"/>
          <p:nvPr/>
        </p:nvSpPr>
        <p:spPr>
          <a:xfrm>
            <a:off x="7698221" y="6572981"/>
            <a:ext cx="7049410" cy="380479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lvl1pPr>
              <a:lnSpc>
                <a:spcPct val="120000"/>
              </a:lnSpc>
              <a:defRPr>
                <a:solidFill>
                  <a:srgbClr val="C1C0BE"/>
                </a:solidFill>
              </a:defRPr>
            </a:lvl1pPr>
          </a:lstStyle>
          <a:p>
            <a:r>
              <a:rPr lang="ru-RU" dirty="0"/>
              <a:t>В целом, админ панель интернет-магазина предоставляет широкие возможности для управления вашим интернет-магазином, обеспечивая эффективность работы и достижение лучших результатов в бизнесе.</a:t>
            </a: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Marketing Report"/>
          <p:cNvSpPr txBox="1"/>
          <p:nvPr/>
        </p:nvSpPr>
        <p:spPr>
          <a:xfrm>
            <a:off x="5144748" y="4480878"/>
            <a:ext cx="14094503" cy="389337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p>
            <a:pPr algn="ctr">
              <a:lnSpc>
                <a:spcPct val="80000"/>
              </a:lnSpc>
              <a:defRPr sz="15500" cap="all">
                <a:solidFill>
                  <a:srgbClr val="F6F5F3"/>
                </a:solidFill>
                <a:latin typeface="Impact"/>
                <a:ea typeface="Impact"/>
                <a:cs typeface="Impact"/>
                <a:sym typeface="Impact"/>
              </a:defRPr>
            </a:pPr>
            <a:r>
              <a:rPr lang="ru-RU" dirty="0"/>
              <a:t>презентация</a:t>
            </a:r>
            <a:r>
              <a:rPr lang="en-US" dirty="0"/>
              <a:t> </a:t>
            </a:r>
            <a:r>
              <a:rPr lang="ru-RU" dirty="0">
                <a:solidFill>
                  <a:srgbClr val="C7A57F"/>
                </a:solidFill>
              </a:rPr>
              <a:t>продукта</a:t>
            </a:r>
            <a:endParaRPr lang="en-US" dirty="0">
              <a:solidFill>
                <a:srgbClr val="C7A57F"/>
              </a:solidFill>
            </a:endParaRPr>
          </a:p>
        </p:txBody>
      </p:sp>
      <p:sp>
        <p:nvSpPr>
          <p:cNvPr id="102" name="Shape"/>
          <p:cNvSpPr/>
          <p:nvPr/>
        </p:nvSpPr>
        <p:spPr>
          <a:xfrm>
            <a:off x="13802526" y="9981844"/>
            <a:ext cx="99826" cy="162943"/>
          </a:xfrm>
          <a:custGeom>
            <a:avLst/>
            <a:gdLst/>
            <a:ahLst/>
            <a:cxnLst>
              <a:cxn ang="0">
                <a:pos x="wd2" y="hd2"/>
              </a:cxn>
              <a:cxn ang="5400000">
                <a:pos x="wd2" y="hd2"/>
              </a:cxn>
              <a:cxn ang="10800000">
                <a:pos x="wd2" y="hd2"/>
              </a:cxn>
              <a:cxn ang="16200000">
                <a:pos x="wd2" y="hd2"/>
              </a:cxn>
            </a:cxnLst>
            <a:rect l="0" t="0" r="r" b="b"/>
            <a:pathLst>
              <a:path w="21600" h="21600" extrusionOk="0">
                <a:moveTo>
                  <a:pt x="4010" y="0"/>
                </a:moveTo>
                <a:lnTo>
                  <a:pt x="0" y="2462"/>
                </a:lnTo>
                <a:lnTo>
                  <a:pt x="13671" y="10800"/>
                </a:lnTo>
                <a:lnTo>
                  <a:pt x="0" y="19194"/>
                </a:lnTo>
                <a:lnTo>
                  <a:pt x="4010" y="21600"/>
                </a:lnTo>
                <a:lnTo>
                  <a:pt x="21600" y="10800"/>
                </a:lnTo>
                <a:lnTo>
                  <a:pt x="4010" y="0"/>
                </a:lnTo>
              </a:path>
            </a:pathLst>
          </a:custGeom>
          <a:solidFill>
            <a:srgbClr val="272727"/>
          </a:solidFill>
          <a:ln w="3175" cap="flat">
            <a:noFill/>
            <a:miter lim="400000"/>
          </a:ln>
          <a:effectLst/>
        </p:spPr>
        <p:txBody>
          <a:bodyPr wrap="square" lIns="45719" tIns="45719" rIns="45719" bIns="45719" numCol="1" anchor="ctr">
            <a:noAutofit/>
          </a:bodyPr>
          <a:lstStyle/>
          <a:p>
            <a:pPr defTabSz="914400">
              <a:defRPr sz="1800">
                <a:solidFill>
                  <a:srgbClr val="000000"/>
                </a:solidFill>
              </a:defRPr>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20</a:t>
            </a:fld>
            <a:endParaRPr/>
          </a:p>
        </p:txBody>
      </p:sp>
      <p:sp>
        <p:nvSpPr>
          <p:cNvPr id="319" name="demo slide"/>
          <p:cNvSpPr txBox="1"/>
          <p:nvPr/>
        </p:nvSpPr>
        <p:spPr>
          <a:xfrm>
            <a:off x="3410749" y="1884721"/>
            <a:ext cx="3878924" cy="33542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defRPr sz="1800" b="1" cap="all" spc="360"/>
            </a:lvl1pPr>
          </a:lstStyle>
          <a:p>
            <a:r>
              <a:t>demo slide</a:t>
            </a:r>
          </a:p>
        </p:txBody>
      </p:sp>
      <p:sp>
        <p:nvSpPr>
          <p:cNvPr id="320" name="Title text demo"/>
          <p:cNvSpPr txBox="1"/>
          <p:nvPr/>
        </p:nvSpPr>
        <p:spPr>
          <a:xfrm>
            <a:off x="3374318" y="2537790"/>
            <a:ext cx="7589002" cy="332981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t>Админ</a:t>
            </a:r>
          </a:p>
          <a:p>
            <a:pPr>
              <a:lnSpc>
                <a:spcPct val="80000"/>
              </a:lnSpc>
              <a:defRPr sz="10000" cap="all">
                <a:solidFill>
                  <a:srgbClr val="3A3B39"/>
                </a:solidFill>
                <a:latin typeface="Impact"/>
                <a:ea typeface="Impact"/>
                <a:cs typeface="Impact"/>
                <a:sym typeface="Impact"/>
              </a:defRPr>
            </a:pPr>
            <a:r>
              <a:rPr lang="ru-RU" dirty="0">
                <a:solidFill>
                  <a:srgbClr val="C7A57F"/>
                </a:solidFill>
              </a:rPr>
              <a:t>панель</a:t>
            </a:r>
          </a:p>
        </p:txBody>
      </p:sp>
      <p:sp>
        <p:nvSpPr>
          <p:cNvPr id="321" name="Lorem Ipsum is simply dummy text of the printing and industry's standard dummy text ever since the 1500s, when an unknown printer took a galley of type and scrambled it to make a type specimen book. It has survived not only five centuries, but also the l"/>
          <p:cNvSpPr txBox="1"/>
          <p:nvPr/>
        </p:nvSpPr>
        <p:spPr>
          <a:xfrm>
            <a:off x="3394078" y="5408610"/>
            <a:ext cx="8439603" cy="7573107"/>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120000"/>
              </a:lnSpc>
            </a:pPr>
            <a:r>
              <a:rPr lang="ru-RU" dirty="0"/>
              <a:t>Функционал админ панели интернет-магазина можно найти следующие функции:</a:t>
            </a:r>
          </a:p>
          <a:p>
            <a:pPr>
              <a:lnSpc>
                <a:spcPct val="120000"/>
              </a:lnSpc>
            </a:pPr>
            <a:endParaRPr lang="ru-RU" dirty="0"/>
          </a:p>
          <a:p>
            <a:pPr>
              <a:lnSpc>
                <a:spcPct val="120000"/>
              </a:lnSpc>
            </a:pPr>
            <a:r>
              <a:rPr lang="ru-RU" dirty="0"/>
              <a:t>Управление каталогом товаров: добавление, редактирование и удаление товаров, управление их описанием, характеристиками, ценами и фотографиями.</a:t>
            </a:r>
          </a:p>
          <a:p>
            <a:pPr>
              <a:lnSpc>
                <a:spcPct val="120000"/>
              </a:lnSpc>
            </a:pPr>
            <a:endParaRPr lang="ru-RU" dirty="0"/>
          </a:p>
          <a:p>
            <a:pPr>
              <a:lnSpc>
                <a:spcPct val="120000"/>
              </a:lnSpc>
            </a:pPr>
            <a:r>
              <a:rPr lang="ru-RU" dirty="0"/>
              <a:t>Управление заказами: просмотр заказов, изменение статусов заказов, управление доставкой, оплатой и возвратами.</a:t>
            </a:r>
          </a:p>
          <a:p>
            <a:pPr>
              <a:lnSpc>
                <a:spcPct val="120000"/>
              </a:lnSpc>
            </a:pPr>
            <a:endParaRPr lang="ru-RU" dirty="0"/>
          </a:p>
          <a:p>
            <a:pPr>
              <a:lnSpc>
                <a:spcPct val="120000"/>
              </a:lnSpc>
            </a:pPr>
            <a:r>
              <a:rPr lang="ru-RU" dirty="0"/>
              <a:t>Управление клиентской базой: управление клиентскими данными, управление их заказами, управление рассылками и коммуникацией с клиентами.</a:t>
            </a:r>
            <a:endParaRPr lang="en-US" dirty="0"/>
          </a:p>
        </p:txBody>
      </p:sp>
      <p:grpSp>
        <p:nvGrpSpPr>
          <p:cNvPr id="327" name="Group"/>
          <p:cNvGrpSpPr/>
          <p:nvPr/>
        </p:nvGrpSpPr>
        <p:grpSpPr>
          <a:xfrm>
            <a:off x="12713904" y="2580268"/>
            <a:ext cx="3030444" cy="8971339"/>
            <a:chOff x="0" y="0"/>
            <a:chExt cx="3030442" cy="8971337"/>
          </a:xfrm>
        </p:grpSpPr>
        <p:sp>
          <p:nvSpPr>
            <p:cNvPr id="322" name="Circle"/>
            <p:cNvSpPr/>
            <p:nvPr/>
          </p:nvSpPr>
          <p:spPr>
            <a:xfrm>
              <a:off x="0" y="5940895"/>
              <a:ext cx="3030443" cy="3030443"/>
            </a:xfrm>
            <a:prstGeom prst="ellipse">
              <a:avLst/>
            </a:prstGeom>
            <a:solidFill>
              <a:srgbClr val="E0E0DD"/>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23" name="Rounded Rectangle"/>
            <p:cNvSpPr/>
            <p:nvPr/>
          </p:nvSpPr>
          <p:spPr>
            <a:xfrm>
              <a:off x="880220" y="0"/>
              <a:ext cx="1270001" cy="6614895"/>
            </a:xfrm>
            <a:prstGeom prst="roundRect">
              <a:avLst>
                <a:gd name="adj" fmla="val 5795"/>
              </a:avLst>
            </a:prstGeom>
            <a:solidFill>
              <a:srgbClr val="E0E0DD"/>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24" name="Circle"/>
            <p:cNvSpPr/>
            <p:nvPr/>
          </p:nvSpPr>
          <p:spPr>
            <a:xfrm>
              <a:off x="458184" y="6399080"/>
              <a:ext cx="2114073" cy="2114073"/>
            </a:xfrm>
            <a:prstGeom prst="ellipse">
              <a:avLst/>
            </a:prstGeom>
            <a:solidFill>
              <a:srgbClr val="C7A57F"/>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25" name="Rounded Rectangle"/>
            <p:cNvSpPr/>
            <p:nvPr/>
          </p:nvSpPr>
          <p:spPr>
            <a:xfrm>
              <a:off x="1295587" y="2231427"/>
              <a:ext cx="439267" cy="4278107"/>
            </a:xfrm>
            <a:prstGeom prst="roundRect">
              <a:avLst>
                <a:gd name="adj" fmla="val 16754"/>
              </a:avLst>
            </a:prstGeom>
            <a:solidFill>
              <a:srgbClr val="C7A57F"/>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26" name="75%"/>
            <p:cNvSpPr txBox="1"/>
            <p:nvPr/>
          </p:nvSpPr>
          <p:spPr>
            <a:xfrm>
              <a:off x="116603" y="7005203"/>
              <a:ext cx="2848036" cy="128962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normAutofit/>
            </a:bodyPr>
            <a:lstStyle>
              <a:lvl1pPr algn="ctr">
                <a:defRPr sz="4700">
                  <a:solidFill>
                    <a:srgbClr val="F6F5F3"/>
                  </a:solidFill>
                  <a:latin typeface="Impact"/>
                  <a:ea typeface="Impact"/>
                  <a:cs typeface="Impact"/>
                  <a:sym typeface="Impact"/>
                </a:defRPr>
              </a:lvl1pPr>
            </a:lstStyle>
            <a:p>
              <a:r>
                <a:t>75%</a:t>
              </a:r>
            </a:p>
          </p:txBody>
        </p:sp>
      </p:grpSp>
      <p:grpSp>
        <p:nvGrpSpPr>
          <p:cNvPr id="333" name="Group"/>
          <p:cNvGrpSpPr/>
          <p:nvPr/>
        </p:nvGrpSpPr>
        <p:grpSpPr>
          <a:xfrm>
            <a:off x="16179479" y="2580268"/>
            <a:ext cx="3030443" cy="8971339"/>
            <a:chOff x="0" y="0"/>
            <a:chExt cx="3030442" cy="8971337"/>
          </a:xfrm>
        </p:grpSpPr>
        <p:sp>
          <p:nvSpPr>
            <p:cNvPr id="328" name="Circle"/>
            <p:cNvSpPr/>
            <p:nvPr/>
          </p:nvSpPr>
          <p:spPr>
            <a:xfrm>
              <a:off x="0" y="5940895"/>
              <a:ext cx="3030443" cy="3030443"/>
            </a:xfrm>
            <a:prstGeom prst="ellipse">
              <a:avLst/>
            </a:prstGeom>
            <a:solidFill>
              <a:srgbClr val="E0E0DD"/>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29" name="Rounded Rectangle"/>
            <p:cNvSpPr/>
            <p:nvPr/>
          </p:nvSpPr>
          <p:spPr>
            <a:xfrm>
              <a:off x="880220" y="0"/>
              <a:ext cx="1270001" cy="6614895"/>
            </a:xfrm>
            <a:prstGeom prst="roundRect">
              <a:avLst>
                <a:gd name="adj" fmla="val 5795"/>
              </a:avLst>
            </a:prstGeom>
            <a:solidFill>
              <a:srgbClr val="E0E0DD"/>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30" name="Circle"/>
            <p:cNvSpPr/>
            <p:nvPr/>
          </p:nvSpPr>
          <p:spPr>
            <a:xfrm>
              <a:off x="458184" y="6399080"/>
              <a:ext cx="2114073" cy="2114073"/>
            </a:xfrm>
            <a:prstGeom prst="ellipse">
              <a:avLst/>
            </a:prstGeom>
            <a:solidFill>
              <a:srgbClr val="C7A57F"/>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31" name="Rounded Rectangle"/>
            <p:cNvSpPr/>
            <p:nvPr/>
          </p:nvSpPr>
          <p:spPr>
            <a:xfrm>
              <a:off x="1295587" y="4255229"/>
              <a:ext cx="439267" cy="2254305"/>
            </a:xfrm>
            <a:prstGeom prst="roundRect">
              <a:avLst>
                <a:gd name="adj" fmla="val 16754"/>
              </a:avLst>
            </a:prstGeom>
            <a:solidFill>
              <a:srgbClr val="C7A57F"/>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32" name="34%"/>
            <p:cNvSpPr txBox="1"/>
            <p:nvPr/>
          </p:nvSpPr>
          <p:spPr>
            <a:xfrm>
              <a:off x="116603" y="7005203"/>
              <a:ext cx="2848036" cy="128962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normAutofit/>
            </a:bodyPr>
            <a:lstStyle>
              <a:lvl1pPr algn="ctr">
                <a:defRPr sz="4700">
                  <a:solidFill>
                    <a:srgbClr val="F6F5F3"/>
                  </a:solidFill>
                  <a:latin typeface="Impact"/>
                  <a:ea typeface="Impact"/>
                  <a:cs typeface="Impact"/>
                  <a:sym typeface="Impact"/>
                </a:defRPr>
              </a:lvl1pPr>
            </a:lstStyle>
            <a:p>
              <a:r>
                <a:t>34%</a:t>
              </a:r>
            </a:p>
          </p:txBody>
        </p:sp>
      </p:grpSp>
      <p:grpSp>
        <p:nvGrpSpPr>
          <p:cNvPr id="339" name="Group"/>
          <p:cNvGrpSpPr/>
          <p:nvPr/>
        </p:nvGrpSpPr>
        <p:grpSpPr>
          <a:xfrm>
            <a:off x="19645052" y="2580268"/>
            <a:ext cx="3030443" cy="8971339"/>
            <a:chOff x="0" y="0"/>
            <a:chExt cx="3030442" cy="8971337"/>
          </a:xfrm>
        </p:grpSpPr>
        <p:sp>
          <p:nvSpPr>
            <p:cNvPr id="334" name="Circle"/>
            <p:cNvSpPr/>
            <p:nvPr/>
          </p:nvSpPr>
          <p:spPr>
            <a:xfrm>
              <a:off x="0" y="5940895"/>
              <a:ext cx="3030443" cy="3030443"/>
            </a:xfrm>
            <a:prstGeom prst="ellipse">
              <a:avLst/>
            </a:prstGeom>
            <a:solidFill>
              <a:srgbClr val="E0E0DD"/>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35" name="Rounded Rectangle"/>
            <p:cNvSpPr/>
            <p:nvPr/>
          </p:nvSpPr>
          <p:spPr>
            <a:xfrm>
              <a:off x="880220" y="0"/>
              <a:ext cx="1270001" cy="6614895"/>
            </a:xfrm>
            <a:prstGeom prst="roundRect">
              <a:avLst>
                <a:gd name="adj" fmla="val 5795"/>
              </a:avLst>
            </a:prstGeom>
            <a:solidFill>
              <a:srgbClr val="E0E0DD"/>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36" name="Circle"/>
            <p:cNvSpPr/>
            <p:nvPr/>
          </p:nvSpPr>
          <p:spPr>
            <a:xfrm>
              <a:off x="458184" y="6399080"/>
              <a:ext cx="2114073" cy="2114073"/>
            </a:xfrm>
            <a:prstGeom prst="ellipse">
              <a:avLst/>
            </a:prstGeom>
            <a:solidFill>
              <a:srgbClr val="C7A57F"/>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37" name="Rounded Rectangle"/>
            <p:cNvSpPr/>
            <p:nvPr/>
          </p:nvSpPr>
          <p:spPr>
            <a:xfrm>
              <a:off x="1295587" y="1219166"/>
              <a:ext cx="439267" cy="5290368"/>
            </a:xfrm>
            <a:prstGeom prst="roundRect">
              <a:avLst>
                <a:gd name="adj" fmla="val 16754"/>
              </a:avLst>
            </a:prstGeom>
            <a:solidFill>
              <a:srgbClr val="C7A57F"/>
            </a:solidFill>
            <a:ln w="3175" cap="flat">
              <a:noFill/>
              <a:miter lim="400000"/>
            </a:ln>
            <a:effectLst/>
          </p:spPr>
          <p:txBody>
            <a:bodyPr wrap="square" lIns="38100" tIns="38100" rIns="38100" bIns="38100" numCol="1" anchor="ctr">
              <a:noAutofit/>
            </a:bodyPr>
            <a:lstStyle/>
            <a:p>
              <a:pPr algn="ctr">
                <a:defRPr sz="3000">
                  <a:solidFill>
                    <a:srgbClr val="FFFFFF"/>
                  </a:solidFill>
                </a:defRPr>
              </a:pPr>
              <a:endParaRPr/>
            </a:p>
          </p:txBody>
        </p:sp>
        <p:sp>
          <p:nvSpPr>
            <p:cNvPr id="338" name="89%"/>
            <p:cNvSpPr txBox="1"/>
            <p:nvPr/>
          </p:nvSpPr>
          <p:spPr>
            <a:xfrm>
              <a:off x="116603" y="7005203"/>
              <a:ext cx="2848036" cy="128962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normAutofit/>
            </a:bodyPr>
            <a:lstStyle>
              <a:lvl1pPr algn="ctr">
                <a:defRPr sz="4700">
                  <a:solidFill>
                    <a:srgbClr val="F6F5F3"/>
                  </a:solidFill>
                  <a:latin typeface="Impact"/>
                  <a:ea typeface="Impact"/>
                  <a:cs typeface="Impact"/>
                  <a:sym typeface="Impact"/>
                </a:defRPr>
              </a:lvl1pPr>
            </a:lstStyle>
            <a:p>
              <a:r>
                <a:t>89%</a:t>
              </a: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21</a:t>
            </a:fld>
            <a:endParaRPr/>
          </a:p>
        </p:txBody>
      </p:sp>
      <p:grpSp>
        <p:nvGrpSpPr>
          <p:cNvPr id="365" name="Group"/>
          <p:cNvGrpSpPr/>
          <p:nvPr/>
        </p:nvGrpSpPr>
        <p:grpSpPr>
          <a:xfrm>
            <a:off x="3357467" y="1582848"/>
            <a:ext cx="8262234" cy="10160046"/>
            <a:chOff x="0" y="-390261"/>
            <a:chExt cx="8262232" cy="10160045"/>
          </a:xfrm>
        </p:grpSpPr>
        <p:sp>
          <p:nvSpPr>
            <p:cNvPr id="362" name="demo slide"/>
            <p:cNvSpPr/>
            <p:nvPr/>
          </p:nvSpPr>
          <p:spPr>
            <a:xfrm>
              <a:off x="36432" y="-390261"/>
              <a:ext cx="3878924" cy="353943"/>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defRPr sz="1800" b="1" cap="all" spc="360"/>
              </a:lvl1pPr>
            </a:lstStyle>
            <a:p>
              <a:r>
                <a:rPr dirty="0"/>
                <a:t>demo slide</a:t>
              </a:r>
            </a:p>
          </p:txBody>
        </p:sp>
        <p:sp>
          <p:nvSpPr>
            <p:cNvPr id="363" name="Title text demo"/>
            <p:cNvSpPr txBox="1"/>
            <p:nvPr/>
          </p:nvSpPr>
          <p:spPr>
            <a:xfrm>
              <a:off x="0" y="272068"/>
              <a:ext cx="8037362" cy="332981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normAutofit/>
            </a:bodyPr>
            <a:lstStyle/>
            <a:p>
              <a:pPr>
                <a:lnSpc>
                  <a:spcPct val="80000"/>
                </a:lnSpc>
                <a:defRPr sz="10000" cap="all">
                  <a:solidFill>
                    <a:srgbClr val="3A3B39"/>
                  </a:solidFill>
                  <a:latin typeface="Impact"/>
                  <a:ea typeface="Impact"/>
                  <a:cs typeface="Impact"/>
                  <a:sym typeface="Impact"/>
                </a:defRPr>
              </a:pPr>
              <a:r>
                <a:rPr lang="ru-RU" dirty="0"/>
                <a:t>Админ</a:t>
              </a:r>
            </a:p>
            <a:p>
              <a:pPr>
                <a:lnSpc>
                  <a:spcPct val="80000"/>
                </a:lnSpc>
                <a:defRPr sz="10000" cap="all">
                  <a:solidFill>
                    <a:srgbClr val="3A3B39"/>
                  </a:solidFill>
                  <a:latin typeface="Impact"/>
                  <a:ea typeface="Impact"/>
                  <a:cs typeface="Impact"/>
                  <a:sym typeface="Impact"/>
                </a:defRPr>
              </a:pPr>
              <a:r>
                <a:rPr lang="ru-RU" dirty="0">
                  <a:solidFill>
                    <a:srgbClr val="C7A57F"/>
                  </a:solidFill>
                </a:rPr>
                <a:t>панель</a:t>
              </a:r>
            </a:p>
          </p:txBody>
        </p:sp>
        <p:sp>
          <p:nvSpPr>
            <p:cNvPr id="364"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27037" y="3614151"/>
              <a:ext cx="8235195" cy="6155633"/>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normAutofit lnSpcReduction="10000"/>
            </a:bodyPr>
            <a:lstStyle>
              <a:lvl1pPr>
                <a:lnSpc>
                  <a:spcPct val="120000"/>
                </a:lnSpc>
              </a:lvl1pPr>
            </a:lstStyle>
            <a:p>
              <a:r>
                <a:rPr lang="ru-RU" dirty="0"/>
                <a:t>Аналитика и отчеты: просмотр статистики продаж, анализ эффективности рекламных кампаний, управление SEO-оптимизацией и т.д.</a:t>
              </a:r>
            </a:p>
            <a:p>
              <a:endParaRPr lang="ru-RU" dirty="0"/>
            </a:p>
            <a:p>
              <a:r>
                <a:rPr lang="ru-RU" dirty="0"/>
                <a:t>Управление настройками интернет-магазина: настройка внешнего вида сайта, управление платежными системами, настройка налогов и многое другое.</a:t>
              </a:r>
            </a:p>
            <a:p>
              <a:endParaRPr lang="ru-RU" dirty="0"/>
            </a:p>
            <a:p>
              <a:r>
                <a:rPr lang="ru-RU" dirty="0"/>
                <a:t>Кроме того, с помощью админ панели интернет-магазина можно легко и быстро управлять акциями, распродажами и специальными предложениями, настраивать уведомления и сообщения клиентам, управлять подписками и многое другое.</a:t>
              </a:r>
              <a:endParaRPr lang="en-US" dirty="0"/>
            </a:p>
          </p:txBody>
        </p:sp>
      </p:grpSp>
      <p:graphicFrame>
        <p:nvGraphicFramePr>
          <p:cNvPr id="366" name="2D Stacked Column Chart"/>
          <p:cNvGraphicFramePr/>
          <p:nvPr/>
        </p:nvGraphicFramePr>
        <p:xfrm>
          <a:off x="13453585" y="5474026"/>
          <a:ext cx="9281405" cy="6154156"/>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Рисунок 10">
            <a:extLst>
              <a:ext uri="{FF2B5EF4-FFF2-40B4-BE49-F238E27FC236}">
                <a16:creationId xmlns:a16="http://schemas.microsoft.com/office/drawing/2014/main" id="{613DF7D5-D862-454B-95F5-3385E690319F}"/>
              </a:ext>
            </a:extLst>
          </p:cNvPr>
          <p:cNvPicPr>
            <a:picLocks noGrp="1" noChangeAspect="1"/>
          </p:cNvPicPr>
          <p:nvPr>
            <p:ph type="pic" sz="quarter" idx="11"/>
          </p:nvPr>
        </p:nvPicPr>
        <p:blipFill>
          <a:blip r:embed="rId2" cstate="print">
            <a:extLst>
              <a:ext uri="{28A0092B-C50C-407E-A947-70E740481C1C}">
                <a14:useLocalDpi xmlns:a14="http://schemas.microsoft.com/office/drawing/2010/main" val="0"/>
              </a:ext>
            </a:extLst>
          </a:blip>
          <a:srcRect t="16873" b="16873"/>
          <a:stretch>
            <a:fillRect/>
          </a:stretch>
        </p:blipFill>
        <p:spPr>
          <a:xfrm>
            <a:off x="13815656" y="1724025"/>
            <a:ext cx="5132388" cy="5133975"/>
          </a:xfrm>
          <a:solidFill>
            <a:schemeClr val="tx1"/>
          </a:solidFill>
        </p:spPr>
      </p:pic>
      <p:pic>
        <p:nvPicPr>
          <p:cNvPr id="9" name="Рисунок 8">
            <a:extLst>
              <a:ext uri="{FF2B5EF4-FFF2-40B4-BE49-F238E27FC236}">
                <a16:creationId xmlns:a16="http://schemas.microsoft.com/office/drawing/2014/main" id="{EE86CD2A-0741-4642-AE6F-26BF3C496341}"/>
              </a:ext>
            </a:extLst>
          </p:cNvPr>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rcRect l="16883" r="16883"/>
          <a:stretch>
            <a:fillRect/>
          </a:stretch>
        </p:blipFill>
        <p:spPr>
          <a:xfrm>
            <a:off x="6703656" y="1724025"/>
            <a:ext cx="5133975" cy="5133975"/>
          </a:xfrm>
          <a:solidFill>
            <a:schemeClr val="tx1"/>
          </a:solidFill>
        </p:spPr>
      </p:pic>
      <p:sp>
        <p:nvSpPr>
          <p:cNvPr id="34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22</a:t>
            </a:fld>
            <a:endParaRPr/>
          </a:p>
        </p:txBody>
      </p:sp>
      <p:sp>
        <p:nvSpPr>
          <p:cNvPr id="342" name="Manager"/>
          <p:cNvSpPr txBox="1"/>
          <p:nvPr/>
        </p:nvSpPr>
        <p:spPr>
          <a:xfrm>
            <a:off x="7336187" y="8606591"/>
            <a:ext cx="3878924" cy="33542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a:defRPr sz="1800" b="1" cap="all" spc="360">
                <a:solidFill>
                  <a:srgbClr val="C1C0BE"/>
                </a:solidFill>
              </a:defRPr>
            </a:lvl1pPr>
          </a:lstStyle>
          <a:p>
            <a:r>
              <a:t>Manager</a:t>
            </a:r>
          </a:p>
        </p:txBody>
      </p:sp>
      <p:sp>
        <p:nvSpPr>
          <p:cNvPr id="343" name="Andy Freeman"/>
          <p:cNvSpPr txBox="1"/>
          <p:nvPr/>
        </p:nvSpPr>
        <p:spPr>
          <a:xfrm>
            <a:off x="6562153" y="7488368"/>
            <a:ext cx="5426992" cy="112388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gn="ctr">
              <a:defRPr sz="5600" cap="all">
                <a:solidFill>
                  <a:srgbClr val="3A3B39"/>
                </a:solidFill>
                <a:latin typeface="Impact"/>
                <a:ea typeface="Impact"/>
                <a:cs typeface="Impact"/>
                <a:sym typeface="Impact"/>
              </a:defRPr>
            </a:pPr>
            <a:r>
              <a:rPr lang="ru-RU" dirty="0" err="1"/>
              <a:t>юлин</a:t>
            </a:r>
            <a:r>
              <a:rPr dirty="0"/>
              <a:t> </a:t>
            </a:r>
            <a:r>
              <a:rPr lang="ru-RU" dirty="0" err="1">
                <a:solidFill>
                  <a:srgbClr val="C7A57F"/>
                </a:solidFill>
              </a:rPr>
              <a:t>илья</a:t>
            </a:r>
            <a:endParaRPr dirty="0">
              <a:solidFill>
                <a:srgbClr val="C7A57F"/>
              </a:solidFill>
            </a:endParaRPr>
          </a:p>
        </p:txBody>
      </p:sp>
      <p:sp>
        <p:nvSpPr>
          <p:cNvPr id="344" name="Line"/>
          <p:cNvSpPr/>
          <p:nvPr/>
        </p:nvSpPr>
        <p:spPr>
          <a:xfrm>
            <a:off x="8720836" y="9346900"/>
            <a:ext cx="1109626" cy="0"/>
          </a:xfrm>
          <a:prstGeom prst="line">
            <a:avLst/>
          </a:prstGeom>
          <a:ln w="88900">
            <a:solidFill>
              <a:srgbClr val="C7A57F"/>
            </a:solidFill>
            <a:miter lim="400000"/>
          </a:ln>
        </p:spPr>
        <p:txBody>
          <a:bodyPr lIns="38100" tIns="38100" rIns="38100" bIns="38100" anchor="ctr"/>
          <a:lstStyle/>
          <a:p>
            <a:pPr algn="ctr">
              <a:defRPr sz="3000">
                <a:solidFill>
                  <a:srgbClr val="000000"/>
                </a:solidFill>
              </a:defRPr>
            </a:pPr>
            <a:endParaRPr/>
          </a:p>
        </p:txBody>
      </p:sp>
      <p:sp>
        <p:nvSpPr>
          <p:cNvPr id="345" name="Lorem Ipsum is simply dummy text of the printing and typesetting industry. Lorem Ipsum has been the industry's standard dummy text ever since the 1500s"/>
          <p:cNvSpPr txBox="1"/>
          <p:nvPr/>
        </p:nvSpPr>
        <p:spPr>
          <a:xfrm>
            <a:off x="6760238" y="9734406"/>
            <a:ext cx="5030822" cy="259132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lvl1pPr algn="ctr">
              <a:lnSpc>
                <a:spcPct val="120000"/>
              </a:lnSpc>
            </a:lvl1pPr>
          </a:lstStyle>
          <a:p>
            <a:r>
              <a:rPr lang="en-US" dirty="0"/>
              <a:t>Lorem Ipsum is simply dummy text of the printing and typesetting industry. Lorem Ipsum has been the industry's standard dummy text ever since the 1500s</a:t>
            </a:r>
            <a:endParaRPr dirty="0"/>
          </a:p>
        </p:txBody>
      </p:sp>
      <p:sp>
        <p:nvSpPr>
          <p:cNvPr id="347" name="Square"/>
          <p:cNvSpPr/>
          <p:nvPr/>
        </p:nvSpPr>
        <p:spPr>
          <a:xfrm>
            <a:off x="7024247" y="1992979"/>
            <a:ext cx="5131876" cy="5131876"/>
          </a:xfrm>
          <a:prstGeom prst="rect">
            <a:avLst/>
          </a:prstGeom>
          <a:ln w="88900">
            <a:solidFill>
              <a:srgbClr val="C7A57F"/>
            </a:solidFill>
            <a:miter lim="400000"/>
          </a:ln>
        </p:spPr>
        <p:txBody>
          <a:bodyPr lIns="38100" tIns="38100" rIns="38100" bIns="38100" anchor="ctr"/>
          <a:lstStyle/>
          <a:p>
            <a:pPr algn="ctr">
              <a:defRPr sz="3000">
                <a:solidFill>
                  <a:srgbClr val="FFFFFF"/>
                </a:solidFill>
              </a:defRPr>
            </a:pPr>
            <a:endParaRPr/>
          </a:p>
        </p:txBody>
      </p:sp>
      <p:sp>
        <p:nvSpPr>
          <p:cNvPr id="348" name="Designer"/>
          <p:cNvSpPr txBox="1"/>
          <p:nvPr/>
        </p:nvSpPr>
        <p:spPr>
          <a:xfrm>
            <a:off x="13447707" y="8603040"/>
            <a:ext cx="3878924" cy="33542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a:defRPr sz="1800" b="1" cap="all" spc="360">
                <a:solidFill>
                  <a:srgbClr val="C1C0BE"/>
                </a:solidFill>
              </a:defRPr>
            </a:lvl1pPr>
          </a:lstStyle>
          <a:p>
            <a:r>
              <a:rPr dirty="0"/>
              <a:t>Designer</a:t>
            </a:r>
          </a:p>
        </p:txBody>
      </p:sp>
      <p:sp>
        <p:nvSpPr>
          <p:cNvPr id="349" name="Lory Stark"/>
          <p:cNvSpPr txBox="1"/>
          <p:nvPr/>
        </p:nvSpPr>
        <p:spPr>
          <a:xfrm>
            <a:off x="13672123" y="7488368"/>
            <a:ext cx="5426993" cy="112388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gn="ctr">
              <a:defRPr sz="5600" cap="all">
                <a:solidFill>
                  <a:srgbClr val="3A3B39"/>
                </a:solidFill>
                <a:latin typeface="Impact"/>
                <a:ea typeface="Impact"/>
                <a:cs typeface="Impact"/>
                <a:sym typeface="Impact"/>
              </a:defRPr>
            </a:pPr>
            <a:r>
              <a:rPr lang="ru-RU" dirty="0" err="1"/>
              <a:t>мишин</a:t>
            </a:r>
            <a:r>
              <a:rPr lang="en-US" dirty="0"/>
              <a:t> </a:t>
            </a:r>
            <a:r>
              <a:rPr lang="ru-RU" dirty="0" err="1">
                <a:solidFill>
                  <a:srgbClr val="C7A57F"/>
                </a:solidFill>
              </a:rPr>
              <a:t>артём</a:t>
            </a:r>
            <a:endParaRPr dirty="0">
              <a:solidFill>
                <a:srgbClr val="C7A57F"/>
              </a:solidFill>
            </a:endParaRPr>
          </a:p>
        </p:txBody>
      </p:sp>
      <p:sp>
        <p:nvSpPr>
          <p:cNvPr id="350" name="Line"/>
          <p:cNvSpPr/>
          <p:nvPr/>
        </p:nvSpPr>
        <p:spPr>
          <a:xfrm>
            <a:off x="15830807" y="9346900"/>
            <a:ext cx="1109625" cy="0"/>
          </a:xfrm>
          <a:prstGeom prst="line">
            <a:avLst/>
          </a:prstGeom>
          <a:ln w="88900">
            <a:solidFill>
              <a:srgbClr val="C7A57F"/>
            </a:solidFill>
            <a:miter lim="400000"/>
          </a:ln>
        </p:spPr>
        <p:txBody>
          <a:bodyPr lIns="38100" tIns="38100" rIns="38100" bIns="38100" anchor="ctr"/>
          <a:lstStyle/>
          <a:p>
            <a:pPr algn="ctr">
              <a:defRPr sz="3000">
                <a:solidFill>
                  <a:srgbClr val="000000"/>
                </a:solidFill>
              </a:defRPr>
            </a:pPr>
            <a:endParaRPr/>
          </a:p>
        </p:txBody>
      </p:sp>
      <p:sp>
        <p:nvSpPr>
          <p:cNvPr id="351" name="Lorem Ipsum is simply dummy text of the printing and typesetting industry. Lorem Ipsum has been the industry's standard dummy text ever since the 1500s"/>
          <p:cNvSpPr txBox="1"/>
          <p:nvPr/>
        </p:nvSpPr>
        <p:spPr>
          <a:xfrm>
            <a:off x="13870209" y="9734406"/>
            <a:ext cx="5030821" cy="259132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lvl1pPr algn="ctr">
              <a:lnSpc>
                <a:spcPct val="120000"/>
              </a:lnSpc>
            </a:lvl1pPr>
          </a:lstStyle>
          <a:p>
            <a:r>
              <a:t>Lorem Ipsum is simply dummy text of the printing and typesetting industry. Lorem Ipsum has been the industry's standard dummy text ever since the 1500s</a:t>
            </a:r>
          </a:p>
        </p:txBody>
      </p:sp>
      <p:sp>
        <p:nvSpPr>
          <p:cNvPr id="353" name="Square"/>
          <p:cNvSpPr/>
          <p:nvPr/>
        </p:nvSpPr>
        <p:spPr>
          <a:xfrm>
            <a:off x="14134217" y="1992979"/>
            <a:ext cx="5131876" cy="5131876"/>
          </a:xfrm>
          <a:prstGeom prst="rect">
            <a:avLst/>
          </a:prstGeom>
          <a:ln w="88900">
            <a:solidFill>
              <a:srgbClr val="C7A57F"/>
            </a:solidFill>
            <a:miter lim="400000"/>
          </a:ln>
        </p:spPr>
        <p:txBody>
          <a:bodyPr lIns="38100" tIns="38100" rIns="38100" bIns="38100" anchor="ctr"/>
          <a:lstStyle/>
          <a:p>
            <a:pPr algn="ctr">
              <a:defRPr sz="3000">
                <a:solidFill>
                  <a:srgbClr val="FFFFFF"/>
                </a:solidFill>
              </a:defRPr>
            </a:pPr>
            <a:endParaRPr/>
          </a:p>
        </p:txBody>
      </p:sp>
      <p:sp>
        <p:nvSpPr>
          <p:cNvPr id="354" name="Designer"/>
          <p:cNvSpPr txBox="1"/>
          <p:nvPr/>
        </p:nvSpPr>
        <p:spPr>
          <a:xfrm>
            <a:off x="15611585" y="8589125"/>
            <a:ext cx="3878924" cy="35394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lvl1pPr algn="ctr">
              <a:defRPr sz="1800" b="1" cap="all" spc="360">
                <a:solidFill>
                  <a:srgbClr val="C1C0BE"/>
                </a:solidFill>
              </a:defRPr>
            </a:lvl1pPr>
          </a:lstStyle>
          <a:p>
            <a:r>
              <a:rPr dirty="0"/>
              <a:t>De</a:t>
            </a:r>
            <a:r>
              <a:rPr lang="en-US" dirty="0"/>
              <a:t>veloper</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23</a:t>
            </a:fld>
            <a:endParaRPr dirty="0"/>
          </a:p>
        </p:txBody>
      </p:sp>
      <p:sp>
        <p:nvSpPr>
          <p:cNvPr id="310" name="demo slide"/>
          <p:cNvSpPr txBox="1"/>
          <p:nvPr/>
        </p:nvSpPr>
        <p:spPr>
          <a:xfrm>
            <a:off x="14884358" y="3337669"/>
            <a:ext cx="5389526" cy="35394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lvl1pPr>
              <a:defRPr sz="1800" b="1" cap="all" spc="360"/>
            </a:lvl1pPr>
          </a:lstStyle>
          <a:p>
            <a:r>
              <a:rPr lang="ru-RU" dirty="0"/>
              <a:t>Теперь можно и поспать</a:t>
            </a:r>
            <a:endParaRPr dirty="0"/>
          </a:p>
        </p:txBody>
      </p:sp>
      <p:sp>
        <p:nvSpPr>
          <p:cNvPr id="311" name="Title text demo"/>
          <p:cNvSpPr txBox="1"/>
          <p:nvPr/>
        </p:nvSpPr>
        <p:spPr>
          <a:xfrm>
            <a:off x="14952341" y="4045085"/>
            <a:ext cx="8235194" cy="332981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solidFill>
                  <a:srgbClr val="C7A57F"/>
                </a:solidFill>
              </a:rPr>
              <a:t>Заключение</a:t>
            </a:r>
            <a:endParaRPr dirty="0">
              <a:solidFill>
                <a:srgbClr val="C7A57F"/>
              </a:solidFill>
            </a:endParaRPr>
          </a:p>
        </p:txBody>
      </p:sp>
      <p:sp>
        <p:nvSpPr>
          <p:cNvPr id="312"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14952341" y="5709992"/>
            <a:ext cx="8235195" cy="615563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fontScale="85000" lnSpcReduction="20000"/>
          </a:bodyPr>
          <a:lstStyle>
            <a:lvl1pPr>
              <a:lnSpc>
                <a:spcPct val="120000"/>
              </a:lnSpc>
            </a:lvl1pPr>
          </a:lstStyle>
          <a:p>
            <a:pPr algn="l"/>
            <a:r>
              <a:rPr lang="ru-RU" b="0" i="0" dirty="0">
                <a:solidFill>
                  <a:srgbClr val="374151"/>
                </a:solidFill>
                <a:effectLst/>
                <a:latin typeface="Söhne"/>
              </a:rPr>
              <a:t>В заключении курсовой работы можно подвести итоги проведенного исследования, сформулировать выводы, а также предложить рекомендации для дальнейшей работы в данном направлении.</a:t>
            </a:r>
          </a:p>
          <a:p>
            <a:pPr algn="l"/>
            <a:r>
              <a:rPr lang="ru-RU" b="0" i="0" dirty="0">
                <a:solidFill>
                  <a:srgbClr val="374151"/>
                </a:solidFill>
                <a:effectLst/>
                <a:latin typeface="Söhne"/>
              </a:rPr>
              <a:t>В рамках исследования были рассмотрены и проанализированы основные аспекты темы курсовой работы, были изучены литературные источники и проведен анализ полученных данных. Были выявлены основные проблемы и тенденции в данной области, а также идентифицированы факторы, влияющие на развитие темы.</a:t>
            </a:r>
          </a:p>
          <a:p>
            <a:pPr algn="l"/>
            <a:r>
              <a:rPr lang="ru-RU" b="0" i="0" dirty="0">
                <a:solidFill>
                  <a:srgbClr val="374151"/>
                </a:solidFill>
                <a:effectLst/>
                <a:latin typeface="Söhne"/>
              </a:rPr>
              <a:t>На основе проведенного исследования можно сделать вывод о том, что данная тема является актуальной и важной для дальнейшего развития сферы, и требует дальнейшего изучения и развития.</a:t>
            </a:r>
          </a:p>
          <a:p>
            <a:pPr algn="l"/>
            <a:r>
              <a:rPr lang="ru-RU" b="0" i="0" dirty="0">
                <a:solidFill>
                  <a:srgbClr val="374151"/>
                </a:solidFill>
                <a:effectLst/>
                <a:latin typeface="Söhne"/>
              </a:rPr>
              <a:t>Для дальнейшей работы в данном направлении можно предложить ряд рекомендаций, включающих в себя проведение дополнительных исследований, улучшение методологии исследования, а также расширение тематики исследования.</a:t>
            </a:r>
          </a:p>
          <a:p>
            <a:pPr algn="l"/>
            <a:r>
              <a:rPr lang="ru-RU" b="0" i="0" dirty="0">
                <a:solidFill>
                  <a:srgbClr val="374151"/>
                </a:solidFill>
                <a:effectLst/>
                <a:latin typeface="Söhne"/>
              </a:rPr>
              <a:t>Таким образом, проведенное исследование дало возможность получить новые знания и опыт в данной области, а также выявить перспективы и направления для дальнейшего развития исследований.</a:t>
            </a:r>
          </a:p>
        </p:txBody>
      </p:sp>
      <p:graphicFrame>
        <p:nvGraphicFramePr>
          <p:cNvPr id="313" name="2D Pie Chart"/>
          <p:cNvGraphicFramePr/>
          <p:nvPr/>
        </p:nvGraphicFramePr>
        <p:xfrm>
          <a:off x="3308918" y="2037699"/>
          <a:ext cx="9488203" cy="9488202"/>
        </p:xfrm>
        <a:graphic>
          <a:graphicData uri="http://schemas.openxmlformats.org/drawingml/2006/chart">
            <c:chart xmlns:c="http://schemas.openxmlformats.org/drawingml/2006/chart" xmlns:r="http://schemas.openxmlformats.org/officeDocument/2006/relationships" r:id="rId2"/>
          </a:graphicData>
        </a:graphic>
      </p:graphicFrame>
      <p:sp>
        <p:nvSpPr>
          <p:cNvPr id="314" name="Circle"/>
          <p:cNvSpPr/>
          <p:nvPr/>
        </p:nvSpPr>
        <p:spPr>
          <a:xfrm>
            <a:off x="4110116" y="2838896"/>
            <a:ext cx="7885807" cy="7885808"/>
          </a:xfrm>
          <a:prstGeom prst="ellipse">
            <a:avLst/>
          </a:prstGeom>
          <a:solidFill>
            <a:srgbClr val="F6F5F3"/>
          </a:solidFill>
          <a:ln w="3175">
            <a:miter lim="400000"/>
          </a:ln>
        </p:spPr>
        <p:txBody>
          <a:bodyPr lIns="38100" tIns="38100" rIns="38100" bIns="38100" anchor="ctr"/>
          <a:lstStyle/>
          <a:p>
            <a:pPr algn="ctr">
              <a:defRPr sz="3000">
                <a:solidFill>
                  <a:srgbClr val="FFFFFF"/>
                </a:solidFill>
              </a:defRPr>
            </a:pPr>
            <a:endParaRPr/>
          </a:p>
        </p:txBody>
      </p:sp>
      <p:sp>
        <p:nvSpPr>
          <p:cNvPr id="315" name="Shape"/>
          <p:cNvSpPr/>
          <p:nvPr/>
        </p:nvSpPr>
        <p:spPr>
          <a:xfrm>
            <a:off x="7409882" y="4893656"/>
            <a:ext cx="1286275" cy="1130092"/>
          </a:xfrm>
          <a:custGeom>
            <a:avLst/>
            <a:gdLst/>
            <a:ahLst/>
            <a:cxnLst>
              <a:cxn ang="0">
                <a:pos x="wd2" y="hd2"/>
              </a:cxn>
              <a:cxn ang="5400000">
                <a:pos x="wd2" y="hd2"/>
              </a:cxn>
              <a:cxn ang="10800000">
                <a:pos x="wd2" y="hd2"/>
              </a:cxn>
              <a:cxn ang="16200000">
                <a:pos x="wd2" y="hd2"/>
              </a:cxn>
            </a:cxnLst>
            <a:rect l="0" t="0" r="r" b="b"/>
            <a:pathLst>
              <a:path w="21600" h="21600" extrusionOk="0">
                <a:moveTo>
                  <a:pt x="15922" y="7735"/>
                </a:moveTo>
                <a:lnTo>
                  <a:pt x="11579" y="423"/>
                </a:lnTo>
                <a:cubicBezTo>
                  <a:pt x="11394" y="211"/>
                  <a:pt x="11097" y="0"/>
                  <a:pt x="10800" y="0"/>
                </a:cubicBezTo>
                <a:cubicBezTo>
                  <a:pt x="10540" y="0"/>
                  <a:pt x="10243" y="0"/>
                  <a:pt x="10058" y="423"/>
                </a:cubicBezTo>
                <a:lnTo>
                  <a:pt x="5678" y="7735"/>
                </a:lnTo>
                <a:lnTo>
                  <a:pt x="965" y="7735"/>
                </a:lnTo>
                <a:cubicBezTo>
                  <a:pt x="371" y="7735"/>
                  <a:pt x="0" y="8200"/>
                  <a:pt x="0" y="9046"/>
                </a:cubicBezTo>
                <a:lnTo>
                  <a:pt x="0" y="9257"/>
                </a:lnTo>
                <a:lnTo>
                  <a:pt x="2449" y="19867"/>
                </a:lnTo>
                <a:cubicBezTo>
                  <a:pt x="2672" y="20712"/>
                  <a:pt x="3414" y="21600"/>
                  <a:pt x="4342" y="21600"/>
                </a:cubicBezTo>
                <a:lnTo>
                  <a:pt x="17258" y="21600"/>
                </a:lnTo>
                <a:cubicBezTo>
                  <a:pt x="18000" y="21600"/>
                  <a:pt x="18779" y="20712"/>
                  <a:pt x="19151" y="19867"/>
                </a:cubicBezTo>
                <a:lnTo>
                  <a:pt x="21600" y="9257"/>
                </a:lnTo>
                <a:lnTo>
                  <a:pt x="21600" y="9046"/>
                </a:lnTo>
                <a:cubicBezTo>
                  <a:pt x="21600" y="8200"/>
                  <a:pt x="21229" y="7735"/>
                  <a:pt x="20487" y="7735"/>
                </a:cubicBezTo>
                <a:lnTo>
                  <a:pt x="15922" y="7735"/>
                </a:lnTo>
                <a:close/>
                <a:moveTo>
                  <a:pt x="7757" y="7735"/>
                </a:moveTo>
                <a:lnTo>
                  <a:pt x="10800" y="2790"/>
                </a:lnTo>
                <a:lnTo>
                  <a:pt x="13843" y="7735"/>
                </a:lnTo>
                <a:lnTo>
                  <a:pt x="7757" y="7735"/>
                </a:lnTo>
                <a:close/>
                <a:moveTo>
                  <a:pt x="10800" y="16823"/>
                </a:moveTo>
                <a:cubicBezTo>
                  <a:pt x="9687" y="16823"/>
                  <a:pt x="8907" y="15851"/>
                  <a:pt x="8907" y="14668"/>
                </a:cubicBezTo>
                <a:cubicBezTo>
                  <a:pt x="8907" y="13484"/>
                  <a:pt x="9687" y="12301"/>
                  <a:pt x="10800" y="12301"/>
                </a:cubicBezTo>
                <a:cubicBezTo>
                  <a:pt x="11951" y="12301"/>
                  <a:pt x="12878" y="13484"/>
                  <a:pt x="12878" y="14668"/>
                </a:cubicBezTo>
                <a:cubicBezTo>
                  <a:pt x="12878" y="15851"/>
                  <a:pt x="11951" y="16823"/>
                  <a:pt x="10800" y="16823"/>
                </a:cubicBezTo>
                <a:close/>
              </a:path>
            </a:pathLst>
          </a:custGeom>
          <a:solidFill>
            <a:srgbClr val="C7A57F"/>
          </a:solidFill>
          <a:ln w="3175">
            <a:miter lim="400000"/>
          </a:ln>
        </p:spPr>
        <p:txBody>
          <a:bodyPr lIns="45719" rIns="45719" anchor="ctr"/>
          <a:lstStyle/>
          <a:p>
            <a:pPr defTabSz="914400">
              <a:defRPr sz="1800">
                <a:solidFill>
                  <a:srgbClr val="000000"/>
                </a:solidFill>
              </a:defRPr>
            </a:pPr>
            <a:endParaRPr/>
          </a:p>
        </p:txBody>
      </p:sp>
      <p:sp>
        <p:nvSpPr>
          <p:cNvPr id="316" name="Demo text…"/>
          <p:cNvSpPr txBox="1"/>
          <p:nvPr/>
        </p:nvSpPr>
        <p:spPr>
          <a:xfrm>
            <a:off x="5803107" y="6546144"/>
            <a:ext cx="4499826" cy="221280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fontScale="92500"/>
          </a:bodyPr>
          <a:lstStyle/>
          <a:p>
            <a:pPr algn="ctr">
              <a:defRPr sz="5600">
                <a:solidFill>
                  <a:srgbClr val="3A3B39"/>
                </a:solidFill>
                <a:latin typeface="Impact"/>
                <a:ea typeface="Impact"/>
                <a:cs typeface="Impact"/>
                <a:sym typeface="Impact"/>
              </a:defRPr>
            </a:pPr>
            <a:r>
              <a:rPr lang="en-US" dirty="0"/>
              <a:t>Photocenter </a:t>
            </a:r>
            <a:r>
              <a:rPr lang="ru-RU" dirty="0"/>
              <a:t>ИС</a:t>
            </a:r>
            <a:endParaRPr lang="en-US" dirty="0"/>
          </a:p>
          <a:p>
            <a:pPr algn="ctr">
              <a:defRPr sz="5600">
                <a:solidFill>
                  <a:srgbClr val="3A3B39"/>
                </a:solidFill>
                <a:latin typeface="Impact"/>
                <a:ea typeface="Impact"/>
                <a:cs typeface="Impact"/>
                <a:sym typeface="Impact"/>
              </a:defRPr>
            </a:pPr>
            <a:r>
              <a:rPr lang="en-US" dirty="0">
                <a:solidFill>
                  <a:srgbClr val="C7A57F"/>
                </a:solidFill>
              </a:rPr>
              <a:t>information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sp>
        <p:nvSpPr>
          <p:cNvPr id="155" name="demo slide"/>
          <p:cNvSpPr txBox="1"/>
          <p:nvPr/>
        </p:nvSpPr>
        <p:spPr>
          <a:xfrm>
            <a:off x="3420938" y="2639022"/>
            <a:ext cx="3878924" cy="35394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defRPr sz="1800" b="1" cap="all" spc="360"/>
            </a:lvl1pPr>
          </a:lstStyle>
          <a:p>
            <a:r>
              <a:rPr lang="ru-RU" dirty="0"/>
              <a:t>Начало начал</a:t>
            </a:r>
            <a:endParaRPr dirty="0"/>
          </a:p>
        </p:txBody>
      </p:sp>
      <p:sp>
        <p:nvSpPr>
          <p:cNvPr id="156" name="Title text demo"/>
          <p:cNvSpPr txBox="1"/>
          <p:nvPr/>
        </p:nvSpPr>
        <p:spPr>
          <a:xfrm>
            <a:off x="3384505" y="3301351"/>
            <a:ext cx="7589003" cy="135142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t>Введение</a:t>
            </a:r>
            <a:endParaRPr dirty="0">
              <a:solidFill>
                <a:srgbClr val="C7A57F"/>
              </a:solidFill>
            </a:endParaRPr>
          </a:p>
        </p:txBody>
      </p:sp>
      <p:sp>
        <p:nvSpPr>
          <p:cNvPr id="157"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3384505" y="5667308"/>
            <a:ext cx="8636045" cy="715334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fontScale="92500"/>
          </a:bodyPr>
          <a:lstStyle>
            <a:lvl1pPr>
              <a:lnSpc>
                <a:spcPct val="120000"/>
              </a:lnSpc>
            </a:lvl1pPr>
          </a:lstStyle>
          <a:p>
            <a:r>
              <a:rPr lang="ru-RU" dirty="0"/>
              <a:t>В последнее время условия бизнесов сильно поменялись. Необходимость в информационных системах растёт с каждым днем. Для принятия грамотных решений в условиях неопределенности и риска необходимо постоянно держать под контролем финансово-хозяйственную деятельность. </a:t>
            </a:r>
          </a:p>
          <a:p>
            <a:r>
              <a:rPr lang="ru-RU" dirty="0"/>
              <a:t>Работа с информационной системой в рамках фотоцентра дело довольно трудоемкое и требует постоянного контроля продукции, а также удобной реализации как для работника, так и для пользователя. Для более мелких бизнесов это может и не пригодиться. Но в крупных компаниях, данная система просто необходима. Автоматизированная информационная система является одним из средств автоматизации, которое может эффективно взаимодействовать с другими программами, необходимыми для учета и планирования всех процессов в сфере фото-бизнеса.</a:t>
            </a:r>
          </a:p>
          <a:p>
            <a:endParaRPr lang="en-US" dirty="0"/>
          </a:p>
        </p:txBody>
      </p:sp>
      <p:sp>
        <p:nvSpPr>
          <p:cNvPr id="158"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12363452" y="1064564"/>
            <a:ext cx="11013902" cy="1160368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fontScale="92500"/>
          </a:bodyPr>
          <a:lstStyle>
            <a:lvl1pPr>
              <a:lnSpc>
                <a:spcPct val="120000"/>
              </a:lnSpc>
            </a:lvl1pPr>
          </a:lstStyle>
          <a:p>
            <a:r>
              <a:rPr lang="ru-RU" dirty="0"/>
              <a:t>Целью данной курсовой работы является разработка информационной системы с элементами программирования для фотоцентра, которая позволит упростить и ускорить процессы обработки фотографий, продажи услуг, техники и обработки заказов на данные услуги . В работе будут рассмотрены основные принципы проектирования и разработки информационных систем, а также особенности их применения в области фотографии.</a:t>
            </a:r>
          </a:p>
          <a:p>
            <a:r>
              <a:rPr lang="ru-RU" dirty="0"/>
              <a:t>Для достижения цели курсового проекта необходимо решить следующие задачи:</a:t>
            </a:r>
          </a:p>
          <a:p>
            <a:r>
              <a:rPr lang="ru-RU" dirty="0"/>
              <a:t>-	изучить деятельность магазинов фотоцентров, построить модели бизнес-процессов, выявить проблемы существующей системы; </a:t>
            </a:r>
          </a:p>
          <a:p>
            <a:r>
              <a:rPr lang="ru-RU" dirty="0"/>
              <a:t>-	сформулировать требования к разрабатываемой ИС; </a:t>
            </a:r>
          </a:p>
          <a:p>
            <a:r>
              <a:rPr lang="ru-RU" dirty="0"/>
              <a:t>-	сформулировать требования к техническому и программному обеспечению ИС;</a:t>
            </a:r>
          </a:p>
          <a:p>
            <a:r>
              <a:rPr lang="ru-RU" dirty="0"/>
              <a:t>-	разработать базу данных;</a:t>
            </a:r>
          </a:p>
          <a:p>
            <a:r>
              <a:rPr lang="ru-RU" dirty="0"/>
              <a:t>-         разработать магазин с пользовательским интерфейсом.</a:t>
            </a:r>
          </a:p>
          <a:p>
            <a:r>
              <a:rPr lang="ru-RU" dirty="0"/>
              <a:t>-	выбрать и обосновать средства разработки программного обеспечения;</a:t>
            </a:r>
          </a:p>
          <a:p>
            <a:endParaRPr lang="ru-RU" dirty="0"/>
          </a:p>
          <a:p>
            <a:r>
              <a:rPr lang="ru-RU" dirty="0"/>
              <a:t>Кроме того, будет проанализировано влияние разработки данной системы на качество и скорость обработки фотографий, а также на экономические показатели фотолаборатории. В работе будут использоваться как теоретические материалы, так и практические примеры разработки и использования информационных систем в области фотографии.</a:t>
            </a:r>
          </a:p>
          <a:p>
            <a:r>
              <a:rPr lang="ru-RU" dirty="0"/>
              <a:t>Объектом исследования являются автоматизированные информационные системы, используемые для продажи и учета товаров.</a:t>
            </a:r>
          </a:p>
          <a:p>
            <a:r>
              <a:rPr lang="ru-RU" dirty="0"/>
              <a:t>Предметом исследования является разработка автоматизированной информационной системы для магазина Фото-услуг.</a:t>
            </a:r>
          </a:p>
          <a:p>
            <a:endParaRPr lang="ru-RU" dirty="0"/>
          </a:p>
        </p:txBody>
      </p:sp>
      <p:pic>
        <p:nvPicPr>
          <p:cNvPr id="7" name="Рисунок 6">
            <a:extLst>
              <a:ext uri="{FF2B5EF4-FFF2-40B4-BE49-F238E27FC236}">
                <a16:creationId xmlns:a16="http://schemas.microsoft.com/office/drawing/2014/main" id="{2A0F108F-B81E-4DAD-ADB9-578B039C0BBD}"/>
              </a:ext>
            </a:extLst>
          </p:cNvPr>
          <p:cNvPicPr>
            <a:picLocks noChangeAspect="1"/>
          </p:cNvPicPr>
          <p:nvPr/>
        </p:nvPicPr>
        <p:blipFill>
          <a:blip r:embed="rId2"/>
          <a:stretch>
            <a:fillRect/>
          </a:stretch>
        </p:blipFill>
        <p:spPr>
          <a:xfrm>
            <a:off x="27051000" y="-2326"/>
            <a:ext cx="10400046" cy="4655102"/>
          </a:xfrm>
          <a:prstGeom prst="rect">
            <a:avLst/>
          </a:prstGeom>
        </p:spPr>
      </p:pic>
      <p:pic>
        <p:nvPicPr>
          <p:cNvPr id="8" name="Рисунок 7">
            <a:extLst>
              <a:ext uri="{FF2B5EF4-FFF2-40B4-BE49-F238E27FC236}">
                <a16:creationId xmlns:a16="http://schemas.microsoft.com/office/drawing/2014/main" id="{FC1A68FF-8FF7-49F8-8FE2-042A4A4F610B}"/>
              </a:ext>
            </a:extLst>
          </p:cNvPr>
          <p:cNvPicPr>
            <a:picLocks noChangeAspect="1"/>
          </p:cNvPicPr>
          <p:nvPr/>
        </p:nvPicPr>
        <p:blipFill>
          <a:blip r:embed="rId3"/>
          <a:stretch>
            <a:fillRect/>
          </a:stretch>
        </p:blipFill>
        <p:spPr>
          <a:xfrm>
            <a:off x="27051000" y="5547839"/>
            <a:ext cx="10400046" cy="6275101"/>
          </a:xfrm>
          <a:prstGeom prst="rect">
            <a:avLst/>
          </a:prstGeom>
        </p:spPr>
      </p:pic>
      <p:pic>
        <p:nvPicPr>
          <p:cNvPr id="9" name="Рисунок 8">
            <a:extLst>
              <a:ext uri="{FF2B5EF4-FFF2-40B4-BE49-F238E27FC236}">
                <a16:creationId xmlns:a16="http://schemas.microsoft.com/office/drawing/2014/main" id="{C2EE67C9-E75A-4D90-8996-9025B08D88F1}"/>
              </a:ext>
            </a:extLst>
          </p:cNvPr>
          <p:cNvPicPr>
            <a:picLocks noChangeAspect="1"/>
          </p:cNvPicPr>
          <p:nvPr/>
        </p:nvPicPr>
        <p:blipFill>
          <a:blip r:embed="rId4"/>
          <a:stretch>
            <a:fillRect/>
          </a:stretch>
        </p:blipFill>
        <p:spPr>
          <a:xfrm>
            <a:off x="14327893" y="14801317"/>
            <a:ext cx="8791073" cy="5767218"/>
          </a:xfrm>
          <a:prstGeom prst="rect">
            <a:avLst/>
          </a:prstGeom>
        </p:spPr>
      </p:pic>
      <p:pic>
        <p:nvPicPr>
          <p:cNvPr id="10" name="Рисунок 9">
            <a:extLst>
              <a:ext uri="{FF2B5EF4-FFF2-40B4-BE49-F238E27FC236}">
                <a16:creationId xmlns:a16="http://schemas.microsoft.com/office/drawing/2014/main" id="{E0D83233-179B-47FC-A066-F70818760FA2}"/>
              </a:ext>
            </a:extLst>
          </p:cNvPr>
          <p:cNvPicPr>
            <a:picLocks noChangeAspect="1"/>
          </p:cNvPicPr>
          <p:nvPr/>
        </p:nvPicPr>
        <p:blipFill>
          <a:blip r:embed="rId5"/>
          <a:stretch>
            <a:fillRect/>
          </a:stretch>
        </p:blipFill>
        <p:spPr>
          <a:xfrm>
            <a:off x="28165813" y="6858000"/>
            <a:ext cx="8791073" cy="4859910"/>
          </a:xfrm>
          <a:prstGeom prst="rect">
            <a:avLst/>
          </a:prstGeom>
        </p:spPr>
      </p:pic>
      <p:sp>
        <p:nvSpPr>
          <p:cNvPr id="15" name="demo slide">
            <a:extLst>
              <a:ext uri="{FF2B5EF4-FFF2-40B4-BE49-F238E27FC236}">
                <a16:creationId xmlns:a16="http://schemas.microsoft.com/office/drawing/2014/main" id="{0C6CDFFA-3120-4817-B8D8-DC05D720BD00}"/>
              </a:ext>
            </a:extLst>
          </p:cNvPr>
          <p:cNvSpPr txBox="1"/>
          <p:nvPr/>
        </p:nvSpPr>
        <p:spPr>
          <a:xfrm>
            <a:off x="24917384" y="2362023"/>
            <a:ext cx="7047119" cy="63094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lvl1pPr>
              <a:defRPr sz="1800" b="1" cap="all" spc="360"/>
            </a:lvl1pPr>
          </a:lstStyle>
          <a:p>
            <a:r>
              <a:rPr lang="ru-RU" dirty="0"/>
              <a:t>Когда сил уже нет</a:t>
            </a:r>
            <a:r>
              <a:rPr lang="en-US" dirty="0"/>
              <a:t>,</a:t>
            </a:r>
            <a:r>
              <a:rPr lang="ru-RU" dirty="0"/>
              <a:t> а в мыслях только погладить кота</a:t>
            </a:r>
            <a:r>
              <a:rPr lang="en-US" dirty="0"/>
              <a:t>…</a:t>
            </a:r>
            <a:endParaRPr dirty="0"/>
          </a:p>
        </p:txBody>
      </p:sp>
      <p:sp>
        <p:nvSpPr>
          <p:cNvPr id="16" name="Title text demo">
            <a:extLst>
              <a:ext uri="{FF2B5EF4-FFF2-40B4-BE49-F238E27FC236}">
                <a16:creationId xmlns:a16="http://schemas.microsoft.com/office/drawing/2014/main" id="{A8CDB5D4-658F-418C-8632-F05C7CD8E8F9}"/>
              </a:ext>
            </a:extLst>
          </p:cNvPr>
          <p:cNvSpPr txBox="1"/>
          <p:nvPr/>
        </p:nvSpPr>
        <p:spPr>
          <a:xfrm>
            <a:off x="1723716" y="-2736611"/>
            <a:ext cx="11152292" cy="20516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t>проектирование</a:t>
            </a:r>
            <a:r>
              <a:rPr lang="en-US" dirty="0"/>
              <a:t> </a:t>
            </a:r>
            <a:r>
              <a:rPr lang="ru-RU" dirty="0" err="1">
                <a:solidFill>
                  <a:srgbClr val="C7A57F"/>
                </a:solidFill>
              </a:rPr>
              <a:t>ис</a:t>
            </a:r>
            <a:endParaRPr lang="en-US" dirty="0">
              <a:solidFill>
                <a:srgbClr val="C7A57F"/>
              </a:solidFill>
            </a:endParaRPr>
          </a:p>
        </p:txBody>
      </p:sp>
      <p:sp>
        <p:nvSpPr>
          <p:cNvPr id="17" name="Shape">
            <a:extLst>
              <a:ext uri="{FF2B5EF4-FFF2-40B4-BE49-F238E27FC236}">
                <a16:creationId xmlns:a16="http://schemas.microsoft.com/office/drawing/2014/main" id="{438C42AB-741A-4144-BE0D-20E7E528F46E}"/>
              </a:ext>
            </a:extLst>
          </p:cNvPr>
          <p:cNvSpPr/>
          <p:nvPr/>
        </p:nvSpPr>
        <p:spPr>
          <a:xfrm>
            <a:off x="20231660" y="-1760338"/>
            <a:ext cx="571501" cy="661355"/>
          </a:xfrm>
          <a:custGeom>
            <a:avLst/>
            <a:gdLst/>
            <a:ahLst/>
            <a:cxnLst>
              <a:cxn ang="0">
                <a:pos x="wd2" y="hd2"/>
              </a:cxn>
              <a:cxn ang="5400000">
                <a:pos x="wd2" y="hd2"/>
              </a:cxn>
              <a:cxn ang="10800000">
                <a:pos x="wd2" y="hd2"/>
              </a:cxn>
              <a:cxn ang="16200000">
                <a:pos x="wd2" y="hd2"/>
              </a:cxn>
            </a:cxnLst>
            <a:rect l="0" t="0" r="r" b="b"/>
            <a:pathLst>
              <a:path w="21600" h="21600" extrusionOk="0">
                <a:moveTo>
                  <a:pt x="14497" y="0"/>
                </a:moveTo>
                <a:lnTo>
                  <a:pt x="7103" y="0"/>
                </a:lnTo>
                <a:lnTo>
                  <a:pt x="7103" y="1998"/>
                </a:lnTo>
                <a:lnTo>
                  <a:pt x="14497" y="1998"/>
                </a:lnTo>
                <a:lnTo>
                  <a:pt x="14497" y="0"/>
                </a:lnTo>
                <a:close/>
                <a:moveTo>
                  <a:pt x="9664" y="13484"/>
                </a:moveTo>
                <a:lnTo>
                  <a:pt x="11936" y="13484"/>
                </a:lnTo>
                <a:lnTo>
                  <a:pt x="11936" y="7117"/>
                </a:lnTo>
                <a:lnTo>
                  <a:pt x="9664" y="7117"/>
                </a:lnTo>
                <a:lnTo>
                  <a:pt x="9664" y="13484"/>
                </a:lnTo>
                <a:close/>
                <a:moveTo>
                  <a:pt x="19087" y="6534"/>
                </a:moveTo>
                <a:lnTo>
                  <a:pt x="20923" y="5161"/>
                </a:lnTo>
                <a:cubicBezTo>
                  <a:pt x="20440" y="4578"/>
                  <a:pt x="19764" y="4162"/>
                  <a:pt x="19087" y="3579"/>
                </a:cubicBezTo>
                <a:lnTo>
                  <a:pt x="17444" y="5161"/>
                </a:lnTo>
                <a:cubicBezTo>
                  <a:pt x="15608" y="3746"/>
                  <a:pt x="13337" y="2955"/>
                  <a:pt x="10776" y="2955"/>
                </a:cubicBezTo>
                <a:cubicBezTo>
                  <a:pt x="4832" y="2955"/>
                  <a:pt x="0" y="7034"/>
                  <a:pt x="0" y="12277"/>
                </a:cubicBezTo>
                <a:cubicBezTo>
                  <a:pt x="0" y="17521"/>
                  <a:pt x="4832" y="21600"/>
                  <a:pt x="10776" y="21600"/>
                </a:cubicBezTo>
                <a:cubicBezTo>
                  <a:pt x="16768" y="21600"/>
                  <a:pt x="21600" y="17646"/>
                  <a:pt x="21600" y="12277"/>
                </a:cubicBezTo>
                <a:cubicBezTo>
                  <a:pt x="21600" y="10113"/>
                  <a:pt x="20682" y="8116"/>
                  <a:pt x="19087" y="6534"/>
                </a:cubicBezTo>
                <a:close/>
                <a:moveTo>
                  <a:pt x="10776" y="19602"/>
                </a:moveTo>
                <a:cubicBezTo>
                  <a:pt x="5944" y="19602"/>
                  <a:pt x="2271" y="16356"/>
                  <a:pt x="2271" y="12277"/>
                </a:cubicBezTo>
                <a:cubicBezTo>
                  <a:pt x="2271" y="8240"/>
                  <a:pt x="6089" y="5161"/>
                  <a:pt x="10776" y="5161"/>
                </a:cubicBezTo>
                <a:cubicBezTo>
                  <a:pt x="15511" y="5161"/>
                  <a:pt x="19087" y="8240"/>
                  <a:pt x="19087" y="12277"/>
                </a:cubicBezTo>
                <a:cubicBezTo>
                  <a:pt x="19087" y="16356"/>
                  <a:pt x="15415" y="19602"/>
                  <a:pt x="10776" y="19602"/>
                </a:cubicBezTo>
                <a:close/>
              </a:path>
            </a:pathLst>
          </a:custGeom>
          <a:solidFill>
            <a:srgbClr val="3A3B39"/>
          </a:solidFill>
          <a:ln w="3175">
            <a:miter lim="400000"/>
          </a:ln>
        </p:spPr>
        <p:txBody>
          <a:bodyPr lIns="45719" rIns="45719" anchor="ctr"/>
          <a:lstStyle/>
          <a:p>
            <a:pPr defTabSz="914400">
              <a:defRPr sz="1800">
                <a:solidFill>
                  <a:srgbClr val="3A3B39"/>
                </a:solidFill>
              </a:defRPr>
            </a:pPr>
            <a:endParaRPr/>
          </a:p>
        </p:txBody>
      </p:sp>
    </p:spTree>
    <p:extLst>
      <p:ext uri="{BB962C8B-B14F-4D97-AF65-F5344CB8AC3E}">
        <p14:creationId xmlns:p14="http://schemas.microsoft.com/office/powerpoint/2010/main" val="1768363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sp>
        <p:nvSpPr>
          <p:cNvPr id="116" name="demo slide"/>
          <p:cNvSpPr txBox="1"/>
          <p:nvPr/>
        </p:nvSpPr>
        <p:spPr>
          <a:xfrm>
            <a:off x="3384505" y="2311780"/>
            <a:ext cx="7047119" cy="63094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lvl1pPr>
              <a:defRPr sz="1800" b="1" cap="all" spc="360"/>
            </a:lvl1pPr>
          </a:lstStyle>
          <a:p>
            <a:r>
              <a:rPr lang="ru-RU" dirty="0"/>
              <a:t>Когда сил уже нет</a:t>
            </a:r>
            <a:r>
              <a:rPr lang="en-US" dirty="0"/>
              <a:t>,</a:t>
            </a:r>
            <a:r>
              <a:rPr lang="ru-RU" dirty="0"/>
              <a:t> а в мыслях только погладить кота</a:t>
            </a:r>
            <a:r>
              <a:rPr lang="en-US" dirty="0"/>
              <a:t>…</a:t>
            </a:r>
            <a:endParaRPr dirty="0"/>
          </a:p>
        </p:txBody>
      </p:sp>
      <p:sp>
        <p:nvSpPr>
          <p:cNvPr id="117" name="Title text demo"/>
          <p:cNvSpPr txBox="1"/>
          <p:nvPr/>
        </p:nvSpPr>
        <p:spPr>
          <a:xfrm>
            <a:off x="3293130" y="3450705"/>
            <a:ext cx="11152292" cy="20516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t>проектирование</a:t>
            </a:r>
            <a:r>
              <a:rPr lang="en-US" dirty="0"/>
              <a:t> </a:t>
            </a:r>
            <a:r>
              <a:rPr lang="ru-RU" dirty="0" err="1">
                <a:solidFill>
                  <a:srgbClr val="C7A57F"/>
                </a:solidFill>
              </a:rPr>
              <a:t>ис</a:t>
            </a:r>
            <a:endParaRPr lang="en-US" dirty="0">
              <a:solidFill>
                <a:srgbClr val="C7A57F"/>
              </a:solidFill>
            </a:endParaRPr>
          </a:p>
        </p:txBody>
      </p:sp>
      <p:sp>
        <p:nvSpPr>
          <p:cNvPr id="118"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3384505" y="5196055"/>
            <a:ext cx="9457438" cy="754956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fontScale="92500" lnSpcReduction="10000"/>
          </a:bodyPr>
          <a:lstStyle>
            <a:lvl1pPr>
              <a:lnSpc>
                <a:spcPct val="120000"/>
              </a:lnSpc>
            </a:lvl1pPr>
          </a:lstStyle>
          <a:p>
            <a:r>
              <a:rPr lang="ru-RU" dirty="0"/>
              <a:t>На данный момент информационные системы сегодня стали одним из перспективных, динамических и важнейших инструментов управления бизнесом в любой сфере деятельности. При эффективном использовании такие системы позволяют компаниям получать на рынке значительные конкурентные преимущества. </a:t>
            </a:r>
          </a:p>
          <a:p>
            <a:endParaRPr lang="ru-RU" dirty="0"/>
          </a:p>
          <a:p>
            <a:r>
              <a:rPr lang="ru-RU" dirty="0"/>
              <a:t>Развитие технологий и расширенное использование во всех сферах деятельности приводит к конкуренции между разными бизнесами. Это в свою очередь вызывает борьбу за информационное и рекламное превосходство, так как это значительно повышает эффективность деятельности. Рост требований предприятий стимулирует появление новых специализированных программных продуктов с расширенными возможностями. </a:t>
            </a:r>
          </a:p>
          <a:p>
            <a:endParaRPr lang="ru-RU" dirty="0"/>
          </a:p>
          <a:p>
            <a:r>
              <a:rPr lang="ru-RU" dirty="0"/>
              <a:t>С другой стороны, разработчики программного обеспечения регулярно предлагают предприятиям все более совершенные продукты, обеспечивая эффективностью управлениям многими бизнес-процессами в разных сферах, а также новые подходы к созданию, обработке, продвижению, продаже услуг и продуктов.</a:t>
            </a:r>
          </a:p>
        </p:txBody>
      </p:sp>
      <p:grpSp>
        <p:nvGrpSpPr>
          <p:cNvPr id="145" name="Group"/>
          <p:cNvGrpSpPr/>
          <p:nvPr/>
        </p:nvGrpSpPr>
        <p:grpSpPr>
          <a:xfrm>
            <a:off x="14239347" y="2627251"/>
            <a:ext cx="8202567" cy="8461498"/>
            <a:chOff x="0" y="0"/>
            <a:chExt cx="8202565" cy="8461496"/>
          </a:xfrm>
        </p:grpSpPr>
        <p:sp>
          <p:nvSpPr>
            <p:cNvPr id="119" name="Circle"/>
            <p:cNvSpPr/>
            <p:nvPr/>
          </p:nvSpPr>
          <p:spPr>
            <a:xfrm>
              <a:off x="2928920" y="3055133"/>
              <a:ext cx="2355581" cy="2355581"/>
            </a:xfrm>
            <a:prstGeom prst="ellipse">
              <a:avLst/>
            </a:prstGeom>
            <a:solidFill>
              <a:srgbClr val="E1E0DE"/>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20" name="Circle"/>
            <p:cNvSpPr/>
            <p:nvPr/>
          </p:nvSpPr>
          <p:spPr>
            <a:xfrm>
              <a:off x="3378093" y="3504305"/>
              <a:ext cx="1457236" cy="1457237"/>
            </a:xfrm>
            <a:prstGeom prst="ellipse">
              <a:avLst/>
            </a:prstGeom>
            <a:solidFill>
              <a:srgbClr val="F6F5F3"/>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21" name="Rectangle"/>
            <p:cNvSpPr/>
            <p:nvPr/>
          </p:nvSpPr>
          <p:spPr>
            <a:xfrm rot="19782067">
              <a:off x="1783635" y="1516485"/>
              <a:ext cx="1738272" cy="402743"/>
            </a:xfrm>
            <a:prstGeom prst="rect">
              <a:avLst/>
            </a:prstGeom>
            <a:solidFill>
              <a:srgbClr val="E1E0DE"/>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22" name="Rectangle"/>
            <p:cNvSpPr/>
            <p:nvPr/>
          </p:nvSpPr>
          <p:spPr>
            <a:xfrm rot="5400000">
              <a:off x="6129895" y="4031551"/>
              <a:ext cx="1738273" cy="402743"/>
            </a:xfrm>
            <a:prstGeom prst="rect">
              <a:avLst/>
            </a:prstGeom>
            <a:solidFill>
              <a:srgbClr val="E1E0DE"/>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23" name="Rectangle"/>
            <p:cNvSpPr/>
            <p:nvPr/>
          </p:nvSpPr>
          <p:spPr>
            <a:xfrm rot="1818516">
              <a:off x="4708222" y="1526640"/>
              <a:ext cx="1738273" cy="402743"/>
            </a:xfrm>
            <a:prstGeom prst="rect">
              <a:avLst/>
            </a:prstGeom>
            <a:solidFill>
              <a:srgbClr val="E1E0DE"/>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24" name="Rectangle"/>
            <p:cNvSpPr/>
            <p:nvPr/>
          </p:nvSpPr>
          <p:spPr>
            <a:xfrm rot="5400000">
              <a:off x="341650" y="4011242"/>
              <a:ext cx="1738273" cy="402743"/>
            </a:xfrm>
            <a:prstGeom prst="rect">
              <a:avLst/>
            </a:prstGeom>
            <a:solidFill>
              <a:srgbClr val="E1E0DE"/>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25" name="Rectangle"/>
            <p:cNvSpPr/>
            <p:nvPr/>
          </p:nvSpPr>
          <p:spPr>
            <a:xfrm rot="1763156">
              <a:off x="1793789" y="6539792"/>
              <a:ext cx="1738273" cy="402742"/>
            </a:xfrm>
            <a:prstGeom prst="rect">
              <a:avLst/>
            </a:prstGeom>
            <a:solidFill>
              <a:srgbClr val="E1E0DE"/>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26" name="Rectangle"/>
            <p:cNvSpPr/>
            <p:nvPr/>
          </p:nvSpPr>
          <p:spPr>
            <a:xfrm rot="19784903">
              <a:off x="4677757" y="6539792"/>
              <a:ext cx="1738273" cy="402742"/>
            </a:xfrm>
            <a:prstGeom prst="rect">
              <a:avLst/>
            </a:prstGeom>
            <a:solidFill>
              <a:srgbClr val="E1E0DE"/>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27" name="Shape"/>
            <p:cNvSpPr/>
            <p:nvPr/>
          </p:nvSpPr>
          <p:spPr>
            <a:xfrm>
              <a:off x="3216347" y="0"/>
              <a:ext cx="1790019" cy="3232494"/>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solidFill>
              <a:srgbClr val="C7A57F"/>
            </a:solidFill>
            <a:ln w="12700" cap="flat">
              <a:noFill/>
              <a:miter lim="400000"/>
            </a:ln>
            <a:effectLst/>
          </p:spPr>
          <p:txBody>
            <a:bodyPr wrap="square" lIns="71437" tIns="71437" rIns="71437" bIns="71437" numCol="1" anchor="ctr">
              <a:noAutofit/>
            </a:bodyPr>
            <a:lstStyle/>
            <a:p>
              <a:pPr algn="ctr" defTabSz="821531">
                <a:defRPr sz="3200">
                  <a:solidFill>
                    <a:srgbClr val="000000"/>
                  </a:solidFill>
                </a:defRPr>
              </a:pPr>
              <a:endParaRPr/>
            </a:p>
          </p:txBody>
        </p:sp>
        <p:sp>
          <p:nvSpPr>
            <p:cNvPr id="128" name="Circle"/>
            <p:cNvSpPr/>
            <p:nvPr/>
          </p:nvSpPr>
          <p:spPr>
            <a:xfrm>
              <a:off x="3556857" y="332411"/>
              <a:ext cx="1108998" cy="1108999"/>
            </a:xfrm>
            <a:prstGeom prst="ellipse">
              <a:avLst/>
            </a:prstGeom>
            <a:solidFill>
              <a:srgbClr val="F6F5F3"/>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29" name="Shape"/>
            <p:cNvSpPr/>
            <p:nvPr/>
          </p:nvSpPr>
          <p:spPr>
            <a:xfrm rot="3580298">
              <a:off x="5460561" y="1320126"/>
              <a:ext cx="1790018" cy="3232495"/>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solidFill>
              <a:srgbClr val="C1C0BE"/>
            </a:solidFill>
            <a:ln w="12700" cap="flat">
              <a:noFill/>
              <a:miter lim="400000"/>
            </a:ln>
            <a:effectLst/>
          </p:spPr>
          <p:txBody>
            <a:bodyPr wrap="square" lIns="71437" tIns="71437" rIns="71437" bIns="71437" numCol="1" anchor="ctr">
              <a:noAutofit/>
            </a:bodyPr>
            <a:lstStyle/>
            <a:p>
              <a:pPr algn="ctr" defTabSz="821531">
                <a:defRPr sz="3200">
                  <a:solidFill>
                    <a:srgbClr val="000000"/>
                  </a:solidFill>
                </a:defRPr>
              </a:pPr>
              <a:endParaRPr/>
            </a:p>
          </p:txBody>
        </p:sp>
        <p:sp>
          <p:nvSpPr>
            <p:cNvPr id="130" name="Circle"/>
            <p:cNvSpPr/>
            <p:nvPr/>
          </p:nvSpPr>
          <p:spPr>
            <a:xfrm rot="3580298">
              <a:off x="6430595" y="2013592"/>
              <a:ext cx="1108998" cy="1108999"/>
            </a:xfrm>
            <a:prstGeom prst="ellipse">
              <a:avLst/>
            </a:prstGeom>
            <a:solidFill>
              <a:srgbClr val="F6F5F3"/>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31" name="Shape"/>
            <p:cNvSpPr/>
            <p:nvPr/>
          </p:nvSpPr>
          <p:spPr>
            <a:xfrm rot="18031663">
              <a:off x="951823" y="1288933"/>
              <a:ext cx="1790019" cy="3232495"/>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solidFill>
              <a:srgbClr val="3A3B39"/>
            </a:solidFill>
            <a:ln w="12700" cap="flat">
              <a:noFill/>
              <a:miter lim="400000"/>
            </a:ln>
            <a:effectLst/>
          </p:spPr>
          <p:txBody>
            <a:bodyPr wrap="square" lIns="71437" tIns="71437" rIns="71437" bIns="71437" numCol="1" anchor="ctr">
              <a:noAutofit/>
            </a:bodyPr>
            <a:lstStyle/>
            <a:p>
              <a:pPr algn="ctr" defTabSz="821531">
                <a:defRPr sz="3200">
                  <a:solidFill>
                    <a:srgbClr val="000000"/>
                  </a:solidFill>
                </a:defRPr>
              </a:pPr>
              <a:endParaRPr/>
            </a:p>
          </p:txBody>
        </p:sp>
        <p:sp>
          <p:nvSpPr>
            <p:cNvPr id="132" name="Circle"/>
            <p:cNvSpPr/>
            <p:nvPr/>
          </p:nvSpPr>
          <p:spPr>
            <a:xfrm rot="18031663">
              <a:off x="664095" y="1980212"/>
              <a:ext cx="1108999" cy="1108998"/>
            </a:xfrm>
            <a:prstGeom prst="ellipse">
              <a:avLst/>
            </a:prstGeom>
            <a:solidFill>
              <a:srgbClr val="F6F5F3"/>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33" name="Shape"/>
            <p:cNvSpPr/>
            <p:nvPr/>
          </p:nvSpPr>
          <p:spPr>
            <a:xfrm rot="14421152">
              <a:off x="961978" y="3919031"/>
              <a:ext cx="1790019" cy="3232494"/>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solidFill>
              <a:srgbClr val="C1C0BE"/>
            </a:solidFill>
            <a:ln w="12700" cap="flat">
              <a:noFill/>
              <a:miter lim="400000"/>
            </a:ln>
            <a:effectLst/>
          </p:spPr>
          <p:txBody>
            <a:bodyPr wrap="square" lIns="71437" tIns="71437" rIns="71437" bIns="71437" numCol="1" anchor="ctr">
              <a:noAutofit/>
            </a:bodyPr>
            <a:lstStyle/>
            <a:p>
              <a:pPr algn="ctr" defTabSz="821531">
                <a:defRPr sz="3200">
                  <a:solidFill>
                    <a:srgbClr val="000000"/>
                  </a:solidFill>
                </a:defRPr>
              </a:pPr>
              <a:endParaRPr/>
            </a:p>
          </p:txBody>
        </p:sp>
        <p:sp>
          <p:nvSpPr>
            <p:cNvPr id="134" name="Circle"/>
            <p:cNvSpPr/>
            <p:nvPr/>
          </p:nvSpPr>
          <p:spPr>
            <a:xfrm rot="14421152">
              <a:off x="668633" y="5341554"/>
              <a:ext cx="1108998" cy="1108999"/>
            </a:xfrm>
            <a:prstGeom prst="ellipse">
              <a:avLst/>
            </a:prstGeom>
            <a:solidFill>
              <a:srgbClr val="F6F5F3"/>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35" name="Shape"/>
            <p:cNvSpPr/>
            <p:nvPr/>
          </p:nvSpPr>
          <p:spPr>
            <a:xfrm rot="7205225">
              <a:off x="5450406" y="3919759"/>
              <a:ext cx="1790019" cy="3232495"/>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solidFill>
              <a:srgbClr val="C7A57F"/>
            </a:solidFill>
            <a:ln w="12700" cap="flat">
              <a:noFill/>
              <a:miter lim="400000"/>
            </a:ln>
            <a:effectLst/>
          </p:spPr>
          <p:txBody>
            <a:bodyPr wrap="square" lIns="71437" tIns="71437" rIns="71437" bIns="71437" numCol="1" anchor="ctr">
              <a:noAutofit/>
            </a:bodyPr>
            <a:lstStyle/>
            <a:p>
              <a:pPr algn="ctr" defTabSz="821531">
                <a:defRPr sz="3200">
                  <a:solidFill>
                    <a:srgbClr val="000000"/>
                  </a:solidFill>
                </a:defRPr>
              </a:pPr>
              <a:endParaRPr/>
            </a:p>
          </p:txBody>
        </p:sp>
        <p:sp>
          <p:nvSpPr>
            <p:cNvPr id="136" name="Circle"/>
            <p:cNvSpPr/>
            <p:nvPr/>
          </p:nvSpPr>
          <p:spPr>
            <a:xfrm rot="7205225">
              <a:off x="6421986" y="5347134"/>
              <a:ext cx="1108998" cy="1108999"/>
            </a:xfrm>
            <a:prstGeom prst="ellipse">
              <a:avLst/>
            </a:prstGeom>
            <a:solidFill>
              <a:srgbClr val="F6F5F3"/>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37" name="Shape"/>
            <p:cNvSpPr/>
            <p:nvPr/>
          </p:nvSpPr>
          <p:spPr>
            <a:xfrm rot="10800000">
              <a:off x="3211702" y="5229002"/>
              <a:ext cx="1790019" cy="3232495"/>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solidFill>
              <a:srgbClr val="3A3B39"/>
            </a:solidFill>
            <a:ln w="12700" cap="flat">
              <a:noFill/>
              <a:miter lim="400000"/>
            </a:ln>
            <a:effectLst/>
          </p:spPr>
          <p:txBody>
            <a:bodyPr wrap="square" lIns="71437" tIns="71437" rIns="71437" bIns="71437" numCol="1" anchor="ctr">
              <a:noAutofit/>
            </a:bodyPr>
            <a:lstStyle/>
            <a:p>
              <a:pPr algn="ctr" defTabSz="821531">
                <a:defRPr sz="3200">
                  <a:solidFill>
                    <a:srgbClr val="000000"/>
                  </a:solidFill>
                </a:defRPr>
              </a:pPr>
              <a:endParaRPr/>
            </a:p>
          </p:txBody>
        </p:sp>
        <p:sp>
          <p:nvSpPr>
            <p:cNvPr id="138" name="Circle"/>
            <p:cNvSpPr/>
            <p:nvPr/>
          </p:nvSpPr>
          <p:spPr>
            <a:xfrm rot="10800000">
              <a:off x="3552212" y="7020087"/>
              <a:ext cx="1108998" cy="1108999"/>
            </a:xfrm>
            <a:prstGeom prst="ellipse">
              <a:avLst/>
            </a:prstGeom>
            <a:solidFill>
              <a:srgbClr val="F6F5F3"/>
            </a:solidFill>
            <a:ln w="3175" cap="flat">
              <a:noFill/>
              <a:miter lim="400000"/>
            </a:ln>
            <a:effectLst/>
          </p:spPr>
          <p:txBody>
            <a:bodyPr wrap="square" lIns="71437" tIns="71437" rIns="71437" bIns="71437" numCol="1" anchor="ctr">
              <a:noAutofit/>
            </a:bodyPr>
            <a:lstStyle/>
            <a:p>
              <a:pPr algn="ctr" defTabSz="821531">
                <a:defRPr sz="3200">
                  <a:solidFill>
                    <a:srgbClr val="FFFFFF"/>
                  </a:solidFill>
                </a:defRPr>
              </a:pPr>
              <a:endParaRPr/>
            </a:p>
          </p:txBody>
        </p:sp>
        <p:sp>
          <p:nvSpPr>
            <p:cNvPr id="139" name="01"/>
            <p:cNvSpPr txBox="1"/>
            <p:nvPr/>
          </p:nvSpPr>
          <p:spPr>
            <a:xfrm>
              <a:off x="3902104" y="719200"/>
              <a:ext cx="434614" cy="33542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numCol="1" anchor="ctr">
              <a:spAutoFit/>
            </a:bodyPr>
            <a:lstStyle>
              <a:lvl1pPr algn="ctr">
                <a:defRPr sz="1800" b="1" cap="all" spc="360">
                  <a:solidFill>
                    <a:srgbClr val="3A3B39"/>
                  </a:solidFill>
                </a:defRPr>
              </a:lvl1pPr>
            </a:lstStyle>
            <a:p>
              <a:r>
                <a:t>01</a:t>
              </a:r>
            </a:p>
          </p:txBody>
        </p:sp>
        <p:sp>
          <p:nvSpPr>
            <p:cNvPr id="140" name="06"/>
            <p:cNvSpPr txBox="1"/>
            <p:nvPr/>
          </p:nvSpPr>
          <p:spPr>
            <a:xfrm>
              <a:off x="1020982" y="2367000"/>
              <a:ext cx="434614" cy="33542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numCol="1" anchor="ctr">
              <a:spAutoFit/>
            </a:bodyPr>
            <a:lstStyle>
              <a:lvl1pPr algn="ctr">
                <a:defRPr sz="1800" b="1" cap="all" spc="360">
                  <a:solidFill>
                    <a:srgbClr val="3A3B39"/>
                  </a:solidFill>
                </a:defRPr>
              </a:lvl1pPr>
            </a:lstStyle>
            <a:p>
              <a:r>
                <a:t>06</a:t>
              </a:r>
            </a:p>
          </p:txBody>
        </p:sp>
        <p:sp>
          <p:nvSpPr>
            <p:cNvPr id="141" name="02"/>
            <p:cNvSpPr txBox="1"/>
            <p:nvPr/>
          </p:nvSpPr>
          <p:spPr>
            <a:xfrm>
              <a:off x="6781725" y="2392400"/>
              <a:ext cx="434614" cy="33542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numCol="1" anchor="ctr">
              <a:spAutoFit/>
            </a:bodyPr>
            <a:lstStyle>
              <a:lvl1pPr algn="ctr">
                <a:defRPr sz="1800" b="1" cap="all" spc="360">
                  <a:solidFill>
                    <a:srgbClr val="3A3B39"/>
                  </a:solidFill>
                </a:defRPr>
              </a:lvl1pPr>
            </a:lstStyle>
            <a:p>
              <a:r>
                <a:t>02</a:t>
              </a:r>
            </a:p>
          </p:txBody>
        </p:sp>
        <p:sp>
          <p:nvSpPr>
            <p:cNvPr id="142" name="03"/>
            <p:cNvSpPr txBox="1"/>
            <p:nvPr/>
          </p:nvSpPr>
          <p:spPr>
            <a:xfrm>
              <a:off x="6781725" y="5738023"/>
              <a:ext cx="434614" cy="33542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numCol="1" anchor="ctr">
              <a:spAutoFit/>
            </a:bodyPr>
            <a:lstStyle>
              <a:lvl1pPr algn="ctr">
                <a:defRPr sz="1800" b="1" cap="all" spc="360">
                  <a:solidFill>
                    <a:srgbClr val="3A3B39"/>
                  </a:solidFill>
                </a:defRPr>
              </a:lvl1pPr>
            </a:lstStyle>
            <a:p>
              <a:r>
                <a:t>03</a:t>
              </a:r>
            </a:p>
          </p:txBody>
        </p:sp>
        <p:sp>
          <p:nvSpPr>
            <p:cNvPr id="143" name="05"/>
            <p:cNvSpPr txBox="1"/>
            <p:nvPr/>
          </p:nvSpPr>
          <p:spPr>
            <a:xfrm>
              <a:off x="1005825" y="5733922"/>
              <a:ext cx="434613" cy="335423"/>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numCol="1" anchor="ctr">
              <a:spAutoFit/>
            </a:bodyPr>
            <a:lstStyle>
              <a:lvl1pPr algn="ctr">
                <a:defRPr sz="1800" b="1" cap="all" spc="360">
                  <a:solidFill>
                    <a:srgbClr val="3A3B39"/>
                  </a:solidFill>
                </a:defRPr>
              </a:lvl1pPr>
            </a:lstStyle>
            <a:p>
              <a:r>
                <a:t>05</a:t>
              </a:r>
            </a:p>
          </p:txBody>
        </p:sp>
        <p:sp>
          <p:nvSpPr>
            <p:cNvPr id="144" name="04"/>
            <p:cNvSpPr txBox="1"/>
            <p:nvPr/>
          </p:nvSpPr>
          <p:spPr>
            <a:xfrm>
              <a:off x="3902104" y="7423925"/>
              <a:ext cx="434614" cy="33542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numCol="1" anchor="ctr">
              <a:spAutoFit/>
            </a:bodyPr>
            <a:lstStyle>
              <a:lvl1pPr algn="ctr">
                <a:defRPr sz="1800" b="1" cap="all" spc="360">
                  <a:solidFill>
                    <a:srgbClr val="3A3B39"/>
                  </a:solidFill>
                </a:defRPr>
              </a:lvl1pPr>
            </a:lstStyle>
            <a:p>
              <a:r>
                <a:t>04</a:t>
              </a:r>
            </a:p>
          </p:txBody>
        </p:sp>
      </p:grpSp>
      <p:sp>
        <p:nvSpPr>
          <p:cNvPr id="146" name="Shape"/>
          <p:cNvSpPr/>
          <p:nvPr/>
        </p:nvSpPr>
        <p:spPr>
          <a:xfrm>
            <a:off x="18067580" y="6501922"/>
            <a:ext cx="571501" cy="661355"/>
          </a:xfrm>
          <a:custGeom>
            <a:avLst/>
            <a:gdLst/>
            <a:ahLst/>
            <a:cxnLst>
              <a:cxn ang="0">
                <a:pos x="wd2" y="hd2"/>
              </a:cxn>
              <a:cxn ang="5400000">
                <a:pos x="wd2" y="hd2"/>
              </a:cxn>
              <a:cxn ang="10800000">
                <a:pos x="wd2" y="hd2"/>
              </a:cxn>
              <a:cxn ang="16200000">
                <a:pos x="wd2" y="hd2"/>
              </a:cxn>
            </a:cxnLst>
            <a:rect l="0" t="0" r="r" b="b"/>
            <a:pathLst>
              <a:path w="21600" h="21600" extrusionOk="0">
                <a:moveTo>
                  <a:pt x="14497" y="0"/>
                </a:moveTo>
                <a:lnTo>
                  <a:pt x="7103" y="0"/>
                </a:lnTo>
                <a:lnTo>
                  <a:pt x="7103" y="1998"/>
                </a:lnTo>
                <a:lnTo>
                  <a:pt x="14497" y="1998"/>
                </a:lnTo>
                <a:lnTo>
                  <a:pt x="14497" y="0"/>
                </a:lnTo>
                <a:close/>
                <a:moveTo>
                  <a:pt x="9664" y="13484"/>
                </a:moveTo>
                <a:lnTo>
                  <a:pt x="11936" y="13484"/>
                </a:lnTo>
                <a:lnTo>
                  <a:pt x="11936" y="7117"/>
                </a:lnTo>
                <a:lnTo>
                  <a:pt x="9664" y="7117"/>
                </a:lnTo>
                <a:lnTo>
                  <a:pt x="9664" y="13484"/>
                </a:lnTo>
                <a:close/>
                <a:moveTo>
                  <a:pt x="19087" y="6534"/>
                </a:moveTo>
                <a:lnTo>
                  <a:pt x="20923" y="5161"/>
                </a:lnTo>
                <a:cubicBezTo>
                  <a:pt x="20440" y="4578"/>
                  <a:pt x="19764" y="4162"/>
                  <a:pt x="19087" y="3579"/>
                </a:cubicBezTo>
                <a:lnTo>
                  <a:pt x="17444" y="5161"/>
                </a:lnTo>
                <a:cubicBezTo>
                  <a:pt x="15608" y="3746"/>
                  <a:pt x="13337" y="2955"/>
                  <a:pt x="10776" y="2955"/>
                </a:cubicBezTo>
                <a:cubicBezTo>
                  <a:pt x="4832" y="2955"/>
                  <a:pt x="0" y="7034"/>
                  <a:pt x="0" y="12277"/>
                </a:cubicBezTo>
                <a:cubicBezTo>
                  <a:pt x="0" y="17521"/>
                  <a:pt x="4832" y="21600"/>
                  <a:pt x="10776" y="21600"/>
                </a:cubicBezTo>
                <a:cubicBezTo>
                  <a:pt x="16768" y="21600"/>
                  <a:pt x="21600" y="17646"/>
                  <a:pt x="21600" y="12277"/>
                </a:cubicBezTo>
                <a:cubicBezTo>
                  <a:pt x="21600" y="10113"/>
                  <a:pt x="20682" y="8116"/>
                  <a:pt x="19087" y="6534"/>
                </a:cubicBezTo>
                <a:close/>
                <a:moveTo>
                  <a:pt x="10776" y="19602"/>
                </a:moveTo>
                <a:cubicBezTo>
                  <a:pt x="5944" y="19602"/>
                  <a:pt x="2271" y="16356"/>
                  <a:pt x="2271" y="12277"/>
                </a:cubicBezTo>
                <a:cubicBezTo>
                  <a:pt x="2271" y="8240"/>
                  <a:pt x="6089" y="5161"/>
                  <a:pt x="10776" y="5161"/>
                </a:cubicBezTo>
                <a:cubicBezTo>
                  <a:pt x="15511" y="5161"/>
                  <a:pt x="19087" y="8240"/>
                  <a:pt x="19087" y="12277"/>
                </a:cubicBezTo>
                <a:cubicBezTo>
                  <a:pt x="19087" y="16356"/>
                  <a:pt x="15415" y="19602"/>
                  <a:pt x="10776" y="19602"/>
                </a:cubicBezTo>
                <a:close/>
              </a:path>
            </a:pathLst>
          </a:custGeom>
          <a:solidFill>
            <a:srgbClr val="3A3B39"/>
          </a:solidFill>
          <a:ln w="3175">
            <a:miter lim="400000"/>
          </a:ln>
        </p:spPr>
        <p:txBody>
          <a:bodyPr lIns="45719" rIns="45719" anchor="ctr"/>
          <a:lstStyle/>
          <a:p>
            <a:pPr defTabSz="914400">
              <a:defRPr sz="1800">
                <a:solidFill>
                  <a:srgbClr val="3A3B39"/>
                </a:solidFill>
              </a:defRPr>
            </a:pPr>
            <a:endParaRPr/>
          </a:p>
        </p:txBody>
      </p:sp>
      <p:sp>
        <p:nvSpPr>
          <p:cNvPr id="34" name="demo slide">
            <a:extLst>
              <a:ext uri="{FF2B5EF4-FFF2-40B4-BE49-F238E27FC236}">
                <a16:creationId xmlns:a16="http://schemas.microsoft.com/office/drawing/2014/main" id="{417190B9-B762-4094-B156-734A14C4F001}"/>
              </a:ext>
            </a:extLst>
          </p:cNvPr>
          <p:cNvSpPr txBox="1"/>
          <p:nvPr/>
        </p:nvSpPr>
        <p:spPr>
          <a:xfrm>
            <a:off x="-6820342" y="2942722"/>
            <a:ext cx="3878924" cy="35394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defRPr sz="1800" b="1" cap="all" spc="360"/>
            </a:lvl1pPr>
          </a:lstStyle>
          <a:p>
            <a:r>
              <a:rPr lang="ru-RU" dirty="0"/>
              <a:t>Начало начал</a:t>
            </a:r>
            <a:endParaRPr dirty="0"/>
          </a:p>
        </p:txBody>
      </p:sp>
      <p:sp>
        <p:nvSpPr>
          <p:cNvPr id="35" name="Title text demo">
            <a:extLst>
              <a:ext uri="{FF2B5EF4-FFF2-40B4-BE49-F238E27FC236}">
                <a16:creationId xmlns:a16="http://schemas.microsoft.com/office/drawing/2014/main" id="{2A18483F-490B-4830-9951-E46576038A17}"/>
              </a:ext>
            </a:extLst>
          </p:cNvPr>
          <p:cNvSpPr txBox="1"/>
          <p:nvPr/>
        </p:nvSpPr>
        <p:spPr>
          <a:xfrm>
            <a:off x="-6856775" y="3605051"/>
            <a:ext cx="7589003" cy="135142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t>Введение</a:t>
            </a:r>
            <a:endParaRPr dirty="0">
              <a:solidFill>
                <a:srgbClr val="C7A57F"/>
              </a:solidFill>
            </a:endParaRPr>
          </a:p>
        </p:txBody>
      </p:sp>
      <p:sp>
        <p:nvSpPr>
          <p:cNvPr id="36" name="demo slide">
            <a:extLst>
              <a:ext uri="{FF2B5EF4-FFF2-40B4-BE49-F238E27FC236}">
                <a16:creationId xmlns:a16="http://schemas.microsoft.com/office/drawing/2014/main" id="{9A2D0775-78E7-49D9-8F53-205B94A49DA1}"/>
              </a:ext>
            </a:extLst>
          </p:cNvPr>
          <p:cNvSpPr txBox="1"/>
          <p:nvPr/>
        </p:nvSpPr>
        <p:spPr>
          <a:xfrm>
            <a:off x="-9420783" y="2570143"/>
            <a:ext cx="9165104" cy="35394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lvl1pPr>
              <a:defRPr sz="1800" b="1" cap="all" spc="360"/>
            </a:lvl1pPr>
          </a:lstStyle>
          <a:p>
            <a:r>
              <a:rPr lang="ru-RU" dirty="0"/>
              <a:t>Мысли о капитализме и монополии в 4 утра</a:t>
            </a:r>
            <a:endParaRPr dirty="0"/>
          </a:p>
        </p:txBody>
      </p:sp>
      <p:sp>
        <p:nvSpPr>
          <p:cNvPr id="37" name="Title text demo">
            <a:extLst>
              <a:ext uri="{FF2B5EF4-FFF2-40B4-BE49-F238E27FC236}">
                <a16:creationId xmlns:a16="http://schemas.microsoft.com/office/drawing/2014/main" id="{0DDFFEB7-512E-49DF-B8A1-7C0C78A80A0D}"/>
              </a:ext>
            </a:extLst>
          </p:cNvPr>
          <p:cNvSpPr txBox="1"/>
          <p:nvPr/>
        </p:nvSpPr>
        <p:spPr>
          <a:xfrm>
            <a:off x="-9430178" y="3550152"/>
            <a:ext cx="9379796" cy="332981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t>Особенности </a:t>
            </a:r>
            <a:r>
              <a:rPr lang="ru-RU" dirty="0" err="1">
                <a:solidFill>
                  <a:srgbClr val="C7A57F"/>
                </a:solidFill>
              </a:rPr>
              <a:t>ис</a:t>
            </a:r>
            <a:endParaRPr lang="ru-RU" dirty="0">
              <a:solidFill>
                <a:srgbClr val="C7A57F"/>
              </a:solidFill>
            </a:endParaRPr>
          </a:p>
        </p:txBody>
      </p:sp>
      <p:sp>
        <p:nvSpPr>
          <p:cNvPr id="38"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AD31290C-C925-4CE8-9946-133800834F29}"/>
              </a:ext>
            </a:extLst>
          </p:cNvPr>
          <p:cNvSpPr txBox="1"/>
          <p:nvPr/>
        </p:nvSpPr>
        <p:spPr>
          <a:xfrm>
            <a:off x="-9324834" y="5567164"/>
            <a:ext cx="9174499" cy="67755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lnSpcReduction="10000"/>
          </a:bodyPr>
          <a:lstStyle>
            <a:lvl1pPr>
              <a:lnSpc>
                <a:spcPct val="120000"/>
              </a:lnSpc>
            </a:lvl1pPr>
          </a:lstStyle>
          <a:p>
            <a:r>
              <a:rPr lang="ru-RU" dirty="0"/>
              <a:t>В зависимости от сложности и общего объема, модернизация ИС будет расти в геометрической прогрессии.  Сама по себе модернизация ИС требует больших затрат, но с каждым годом цена данных систем увеличивается, что приводит к не равной конкуренции компаний. Именно поэтому качественные ИС могут лишь позволить лидеры рынка. Для средних и малых бизнесов более характерно использование информационных продуктов, обновляемых производителем. Таким образом, если для крупных розничных компаний уникальные информационные системы являются одним из основных конкурентных преимуществ, то для средних и малых - конкурентным преимуществом могут выступать сами бизнес-процессы и технологии работы, базирующиеся на стандартизированных информационных решениях.</a:t>
            </a:r>
            <a:endParaRPr lang="en-US" dirty="0"/>
          </a:p>
        </p:txBody>
      </p:sp>
      <p:pic>
        <p:nvPicPr>
          <p:cNvPr id="39" name="Рисунок 38">
            <a:extLst>
              <a:ext uri="{FF2B5EF4-FFF2-40B4-BE49-F238E27FC236}">
                <a16:creationId xmlns:a16="http://schemas.microsoft.com/office/drawing/2014/main" id="{D0194C98-02A7-4B1C-A0FD-59F1072331A4}"/>
              </a:ext>
            </a:extLst>
          </p:cNvPr>
          <p:cNvPicPr>
            <a:picLocks noChangeAspect="1"/>
          </p:cNvPicPr>
          <p:nvPr/>
        </p:nvPicPr>
        <p:blipFill>
          <a:blip r:embed="rId2"/>
          <a:stretch>
            <a:fillRect/>
          </a:stretch>
        </p:blipFill>
        <p:spPr>
          <a:xfrm>
            <a:off x="27051000" y="-2326"/>
            <a:ext cx="10400046" cy="4655102"/>
          </a:xfrm>
          <a:prstGeom prst="rect">
            <a:avLst/>
          </a:prstGeom>
        </p:spPr>
      </p:pic>
      <p:pic>
        <p:nvPicPr>
          <p:cNvPr id="40" name="Рисунок 39">
            <a:extLst>
              <a:ext uri="{FF2B5EF4-FFF2-40B4-BE49-F238E27FC236}">
                <a16:creationId xmlns:a16="http://schemas.microsoft.com/office/drawing/2014/main" id="{36FA16FC-1CA3-44D8-AEDF-CEDB18C33EB4}"/>
              </a:ext>
            </a:extLst>
          </p:cNvPr>
          <p:cNvPicPr>
            <a:picLocks noChangeAspect="1"/>
          </p:cNvPicPr>
          <p:nvPr/>
        </p:nvPicPr>
        <p:blipFill>
          <a:blip r:embed="rId3"/>
          <a:stretch>
            <a:fillRect/>
          </a:stretch>
        </p:blipFill>
        <p:spPr>
          <a:xfrm>
            <a:off x="14327893" y="14801317"/>
            <a:ext cx="8791073" cy="5767218"/>
          </a:xfrm>
          <a:prstGeom prst="rect">
            <a:avLst/>
          </a:prstGeom>
        </p:spPr>
      </p:pic>
      <p:pic>
        <p:nvPicPr>
          <p:cNvPr id="42" name="Рисунок 41">
            <a:extLst>
              <a:ext uri="{FF2B5EF4-FFF2-40B4-BE49-F238E27FC236}">
                <a16:creationId xmlns:a16="http://schemas.microsoft.com/office/drawing/2014/main" id="{DB49D1B8-EF70-4A92-83D2-2B84BDB7932B}"/>
              </a:ext>
            </a:extLst>
          </p:cNvPr>
          <p:cNvPicPr>
            <a:picLocks noChangeAspect="1"/>
          </p:cNvPicPr>
          <p:nvPr/>
        </p:nvPicPr>
        <p:blipFill>
          <a:blip r:embed="rId4"/>
          <a:stretch>
            <a:fillRect/>
          </a:stretch>
        </p:blipFill>
        <p:spPr>
          <a:xfrm>
            <a:off x="26899834" y="6141952"/>
            <a:ext cx="10400046" cy="627510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
        <p:nvSpPr>
          <p:cNvPr id="149" name="demo slide"/>
          <p:cNvSpPr txBox="1"/>
          <p:nvPr/>
        </p:nvSpPr>
        <p:spPr>
          <a:xfrm>
            <a:off x="3393900" y="3089185"/>
            <a:ext cx="9165104" cy="35394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lvl1pPr>
              <a:defRPr sz="1800" b="1" cap="all" spc="360"/>
            </a:lvl1pPr>
          </a:lstStyle>
          <a:p>
            <a:r>
              <a:rPr lang="ru-RU" dirty="0"/>
              <a:t>Мысли о капитализме и монополии в 4 утра</a:t>
            </a:r>
            <a:endParaRPr dirty="0"/>
          </a:p>
        </p:txBody>
      </p:sp>
      <p:sp>
        <p:nvSpPr>
          <p:cNvPr id="150" name="Title text demo"/>
          <p:cNvSpPr txBox="1"/>
          <p:nvPr/>
        </p:nvSpPr>
        <p:spPr>
          <a:xfrm>
            <a:off x="3384505" y="3751513"/>
            <a:ext cx="9379796" cy="332981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t>Особенности </a:t>
            </a:r>
            <a:r>
              <a:rPr lang="ru-RU" dirty="0" err="1">
                <a:solidFill>
                  <a:srgbClr val="C7A57F"/>
                </a:solidFill>
              </a:rPr>
              <a:t>ис</a:t>
            </a:r>
            <a:endParaRPr lang="ru-RU" dirty="0">
              <a:solidFill>
                <a:srgbClr val="C7A57F"/>
              </a:solidFill>
            </a:endParaRPr>
          </a:p>
        </p:txBody>
      </p:sp>
      <p:sp>
        <p:nvSpPr>
          <p:cNvPr id="151"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3384505" y="5416420"/>
            <a:ext cx="9174499" cy="67755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lnSpcReduction="10000"/>
          </a:bodyPr>
          <a:lstStyle>
            <a:lvl1pPr>
              <a:lnSpc>
                <a:spcPct val="120000"/>
              </a:lnSpc>
            </a:lvl1pPr>
          </a:lstStyle>
          <a:p>
            <a:r>
              <a:rPr lang="ru-RU" dirty="0"/>
              <a:t>В зависимости от сложности и общего объема, модернизация ИС будет расти в геометрической прогрессии.  Сама по себе модернизация ИС требует больших затрат, но с каждым годом цена данных систем увеличивается, что приводит к не равной конкуренции компаний. Именно поэтому качественные ИС могут лишь позволить лидеры рынка. Для средних и малых бизнесов более характерно использование информационных продуктов, обновляемых производителем. Таким образом, если для крупных розничных компаний уникальные информационные системы являются одним из основных конкурентных преимуществ, то для средних и малых - конкурентным преимуществом могут выступать сами бизнес-процессы и технологии работы, базирующиеся на стандартизированных информационных решениях.</a:t>
            </a:r>
            <a:endParaRPr lang="en-US" dirty="0"/>
          </a:p>
        </p:txBody>
      </p:sp>
      <p:pic>
        <p:nvPicPr>
          <p:cNvPr id="9" name="Рисунок 8">
            <a:extLst>
              <a:ext uri="{FF2B5EF4-FFF2-40B4-BE49-F238E27FC236}">
                <a16:creationId xmlns:a16="http://schemas.microsoft.com/office/drawing/2014/main" id="{CF53E733-DA19-435B-82B7-6A4D847CFD8B}"/>
              </a:ext>
            </a:extLst>
          </p:cNvPr>
          <p:cNvPicPr>
            <a:picLocks noChangeAspect="1"/>
          </p:cNvPicPr>
          <p:nvPr/>
        </p:nvPicPr>
        <p:blipFill>
          <a:blip r:embed="rId2"/>
          <a:stretch>
            <a:fillRect/>
          </a:stretch>
        </p:blipFill>
        <p:spPr>
          <a:xfrm>
            <a:off x="13372489" y="761318"/>
            <a:ext cx="10400046" cy="4655102"/>
          </a:xfrm>
          <a:prstGeom prst="rect">
            <a:avLst/>
          </a:prstGeom>
        </p:spPr>
      </p:pic>
      <p:pic>
        <p:nvPicPr>
          <p:cNvPr id="5" name="Рисунок 4">
            <a:extLst>
              <a:ext uri="{FF2B5EF4-FFF2-40B4-BE49-F238E27FC236}">
                <a16:creationId xmlns:a16="http://schemas.microsoft.com/office/drawing/2014/main" id="{77031F68-A7F9-4890-B0C0-B809ABE542B3}"/>
              </a:ext>
            </a:extLst>
          </p:cNvPr>
          <p:cNvPicPr>
            <a:picLocks noChangeAspect="1"/>
          </p:cNvPicPr>
          <p:nvPr/>
        </p:nvPicPr>
        <p:blipFill>
          <a:blip r:embed="rId3"/>
          <a:stretch>
            <a:fillRect/>
          </a:stretch>
        </p:blipFill>
        <p:spPr>
          <a:xfrm>
            <a:off x="13372489" y="6144137"/>
            <a:ext cx="10400046" cy="627510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sp>
        <p:nvSpPr>
          <p:cNvPr id="155" name="demo slide"/>
          <p:cNvSpPr txBox="1"/>
          <p:nvPr/>
        </p:nvSpPr>
        <p:spPr>
          <a:xfrm>
            <a:off x="3384504" y="2342733"/>
            <a:ext cx="7963433" cy="35394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lvl1pPr>
              <a:defRPr sz="1800" b="1" cap="all" spc="360"/>
            </a:lvl1pPr>
          </a:lstStyle>
          <a:p>
            <a:r>
              <a:rPr lang="ru-RU" dirty="0"/>
              <a:t>Мечтать не вредно</a:t>
            </a:r>
            <a:r>
              <a:rPr lang="en-US" dirty="0"/>
              <a:t>,</a:t>
            </a:r>
            <a:r>
              <a:rPr lang="ru-RU" dirty="0"/>
              <a:t> </a:t>
            </a:r>
            <a:r>
              <a:rPr lang="ru-RU" dirty="0" err="1"/>
              <a:t>эххх</a:t>
            </a:r>
            <a:r>
              <a:rPr lang="en-US" dirty="0"/>
              <a:t>…</a:t>
            </a:r>
            <a:endParaRPr dirty="0"/>
          </a:p>
        </p:txBody>
      </p:sp>
      <p:sp>
        <p:nvSpPr>
          <p:cNvPr id="156" name="Title text demo"/>
          <p:cNvSpPr txBox="1"/>
          <p:nvPr/>
        </p:nvSpPr>
        <p:spPr>
          <a:xfrm>
            <a:off x="3384505" y="2987869"/>
            <a:ext cx="7589003" cy="332981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t>Предметная</a:t>
            </a:r>
          </a:p>
          <a:p>
            <a:pPr>
              <a:lnSpc>
                <a:spcPct val="80000"/>
              </a:lnSpc>
              <a:defRPr sz="10000" cap="all">
                <a:solidFill>
                  <a:srgbClr val="3A3B39"/>
                </a:solidFill>
                <a:latin typeface="Impact"/>
                <a:ea typeface="Impact"/>
                <a:cs typeface="Impact"/>
                <a:sym typeface="Impact"/>
              </a:defRPr>
            </a:pPr>
            <a:r>
              <a:rPr lang="ru-RU" dirty="0">
                <a:solidFill>
                  <a:srgbClr val="C7A57F"/>
                </a:solidFill>
              </a:rPr>
              <a:t>область</a:t>
            </a:r>
            <a:endParaRPr dirty="0">
              <a:solidFill>
                <a:srgbClr val="C7A57F"/>
              </a:solidFill>
            </a:endParaRPr>
          </a:p>
        </p:txBody>
      </p:sp>
      <p:sp>
        <p:nvSpPr>
          <p:cNvPr id="157"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3384505" y="5667308"/>
            <a:ext cx="8235195" cy="615563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lvl1pPr>
              <a:lnSpc>
                <a:spcPct val="120000"/>
              </a:lnSpc>
            </a:lvl1pPr>
          </a:lstStyle>
          <a:p>
            <a:r>
              <a:rPr lang="ru-RU" dirty="0"/>
              <a:t>В данном курсовом проекте предметной областью является магазин фото продукции.</a:t>
            </a:r>
          </a:p>
          <a:p>
            <a:r>
              <a:rPr lang="ru-RU" dirty="0"/>
              <a:t>Салон выполняет следующие виды деятельности: продажа фото-продукции, аренда оборудования, выезд к заказчику с созданием и обработкой фото. Целью составления базы данных для данного салона является более эффективное обслуживание клиентов, учет спроса, получение прибыли. </a:t>
            </a:r>
          </a:p>
          <a:p>
            <a:r>
              <a:rPr lang="ru-RU" dirty="0"/>
              <a:t>В салоне «Фотоцентр» имеются специальные условия для работы сотрудников, продажи товаров, оказания услуг на выезде: оборудование, приемные точки, офис, фургон с оборудованием для выезда к заказчику.</a:t>
            </a:r>
          </a:p>
        </p:txBody>
      </p:sp>
      <p:sp>
        <p:nvSpPr>
          <p:cNvPr id="158"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13850506" y="5667308"/>
            <a:ext cx="8235194" cy="615563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lnSpcReduction="10000"/>
          </a:bodyPr>
          <a:lstStyle>
            <a:lvl1pPr>
              <a:lnSpc>
                <a:spcPct val="120000"/>
              </a:lnSpc>
            </a:lvl1pPr>
          </a:lstStyle>
          <a:p>
            <a:r>
              <a:rPr lang="ru-RU" dirty="0"/>
              <a:t>Основной функцией салона является продажа фото продукции. Имеется выбор услуг и продукции независимо от сезона реализации. Оплата производится по наличному и безналичному расчету. Документом, подтверждающим оплату, является квитанция, в которой указывается номер квитанции, ФИО, сумма оплаты, дата оплаты.</a:t>
            </a:r>
          </a:p>
          <a:p>
            <a:r>
              <a:rPr lang="ru-RU" dirty="0"/>
              <a:t>Выезд на дом осуществляется по заказу клиента (по телефону, по непосредственному заказу) с 13.00 до 20.00 только в черте города. Заказ оформляет продавец. Оплата заказа осуществляется перед получением. Документом, подтверждающим доставку, является квитанция, содержащая поля: №, ФИО, сумма, дата оплаты.</a:t>
            </a:r>
          </a:p>
        </p:txBody>
      </p:sp>
      <p:pic>
        <p:nvPicPr>
          <p:cNvPr id="7" name="Рисунок 6">
            <a:extLst>
              <a:ext uri="{FF2B5EF4-FFF2-40B4-BE49-F238E27FC236}">
                <a16:creationId xmlns:a16="http://schemas.microsoft.com/office/drawing/2014/main" id="{2A0F108F-B81E-4DAD-ADB9-578B039C0BBD}"/>
              </a:ext>
            </a:extLst>
          </p:cNvPr>
          <p:cNvPicPr>
            <a:picLocks noChangeAspect="1"/>
          </p:cNvPicPr>
          <p:nvPr/>
        </p:nvPicPr>
        <p:blipFill>
          <a:blip r:embed="rId2"/>
          <a:stretch>
            <a:fillRect/>
          </a:stretch>
        </p:blipFill>
        <p:spPr>
          <a:xfrm>
            <a:off x="27051000" y="-2326"/>
            <a:ext cx="10400046" cy="4655102"/>
          </a:xfrm>
          <a:prstGeom prst="rect">
            <a:avLst/>
          </a:prstGeom>
        </p:spPr>
      </p:pic>
      <p:pic>
        <p:nvPicPr>
          <p:cNvPr id="8" name="Рисунок 7">
            <a:extLst>
              <a:ext uri="{FF2B5EF4-FFF2-40B4-BE49-F238E27FC236}">
                <a16:creationId xmlns:a16="http://schemas.microsoft.com/office/drawing/2014/main" id="{FC1A68FF-8FF7-49F8-8FE2-042A4A4F610B}"/>
              </a:ext>
            </a:extLst>
          </p:cNvPr>
          <p:cNvPicPr>
            <a:picLocks noChangeAspect="1"/>
          </p:cNvPicPr>
          <p:nvPr/>
        </p:nvPicPr>
        <p:blipFill>
          <a:blip r:embed="rId3"/>
          <a:stretch>
            <a:fillRect/>
          </a:stretch>
        </p:blipFill>
        <p:spPr>
          <a:xfrm>
            <a:off x="27051000" y="5547839"/>
            <a:ext cx="10400046" cy="6275101"/>
          </a:xfrm>
          <a:prstGeom prst="rect">
            <a:avLst/>
          </a:prstGeom>
        </p:spPr>
      </p:pic>
      <p:pic>
        <p:nvPicPr>
          <p:cNvPr id="9" name="Рисунок 8">
            <a:extLst>
              <a:ext uri="{FF2B5EF4-FFF2-40B4-BE49-F238E27FC236}">
                <a16:creationId xmlns:a16="http://schemas.microsoft.com/office/drawing/2014/main" id="{C2EE67C9-E75A-4D90-8996-9025B08D88F1}"/>
              </a:ext>
            </a:extLst>
          </p:cNvPr>
          <p:cNvPicPr>
            <a:picLocks noChangeAspect="1"/>
          </p:cNvPicPr>
          <p:nvPr/>
        </p:nvPicPr>
        <p:blipFill>
          <a:blip r:embed="rId4"/>
          <a:stretch>
            <a:fillRect/>
          </a:stretch>
        </p:blipFill>
        <p:spPr>
          <a:xfrm>
            <a:off x="14327893" y="14801317"/>
            <a:ext cx="8791073" cy="5767218"/>
          </a:xfrm>
          <a:prstGeom prst="rect">
            <a:avLst/>
          </a:prstGeom>
        </p:spPr>
      </p:pic>
      <p:pic>
        <p:nvPicPr>
          <p:cNvPr id="10" name="Рисунок 9">
            <a:extLst>
              <a:ext uri="{FF2B5EF4-FFF2-40B4-BE49-F238E27FC236}">
                <a16:creationId xmlns:a16="http://schemas.microsoft.com/office/drawing/2014/main" id="{E0D83233-179B-47FC-A066-F70818760FA2}"/>
              </a:ext>
            </a:extLst>
          </p:cNvPr>
          <p:cNvPicPr>
            <a:picLocks noChangeAspect="1"/>
          </p:cNvPicPr>
          <p:nvPr/>
        </p:nvPicPr>
        <p:blipFill>
          <a:blip r:embed="rId5"/>
          <a:stretch>
            <a:fillRect/>
          </a:stretch>
        </p:blipFill>
        <p:spPr>
          <a:xfrm>
            <a:off x="28165813" y="6858000"/>
            <a:ext cx="8791073" cy="485991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sp>
        <p:nvSpPr>
          <p:cNvPr id="155" name="demo slide"/>
          <p:cNvSpPr txBox="1"/>
          <p:nvPr/>
        </p:nvSpPr>
        <p:spPr>
          <a:xfrm>
            <a:off x="3420938" y="2815993"/>
            <a:ext cx="7113712" cy="35394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lvl1pPr>
              <a:defRPr sz="1800" b="1" cap="all" spc="360"/>
            </a:lvl1pPr>
          </a:lstStyle>
          <a:p>
            <a:r>
              <a:rPr lang="ru-RU" dirty="0"/>
              <a:t>А ведь ад только начинается</a:t>
            </a:r>
            <a:endParaRPr dirty="0"/>
          </a:p>
        </p:txBody>
      </p:sp>
      <p:sp>
        <p:nvSpPr>
          <p:cNvPr id="156" name="Title text demo"/>
          <p:cNvSpPr txBox="1"/>
          <p:nvPr/>
        </p:nvSpPr>
        <p:spPr>
          <a:xfrm>
            <a:off x="3420938" y="3655294"/>
            <a:ext cx="7589003" cy="135142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fontScale="85000" lnSpcReduction="10000"/>
          </a:bodyPr>
          <a:lstStyle/>
          <a:p>
            <a:pPr>
              <a:lnSpc>
                <a:spcPct val="80000"/>
              </a:lnSpc>
              <a:defRPr sz="10000" cap="all">
                <a:solidFill>
                  <a:srgbClr val="3A3B39"/>
                </a:solidFill>
                <a:latin typeface="Impact"/>
                <a:ea typeface="Impact"/>
                <a:cs typeface="Impact"/>
                <a:sym typeface="Impact"/>
              </a:defRPr>
            </a:pPr>
            <a:r>
              <a:rPr lang="ru-RU" dirty="0"/>
              <a:t>Разработка по</a:t>
            </a:r>
            <a:endParaRPr lang="ru-RU" dirty="0">
              <a:solidFill>
                <a:srgbClr val="C7A57F"/>
              </a:solidFill>
            </a:endParaRPr>
          </a:p>
        </p:txBody>
      </p:sp>
      <p:sp>
        <p:nvSpPr>
          <p:cNvPr id="157"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3384506" y="5667308"/>
            <a:ext cx="8636044" cy="700094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lvl1pPr>
              <a:lnSpc>
                <a:spcPct val="120000"/>
              </a:lnSpc>
            </a:lvl1pPr>
          </a:lstStyle>
          <a:p>
            <a:r>
              <a:rPr lang="ru-RU" dirty="0"/>
              <a:t>Для разработки приложений можно использовать различные средства и среды программирования. Каждая из таких сред программирования имеет свои преимущества и недостатки. Многие из них облегчают работу. Для разработки данной программы использовалась среда программирования </a:t>
            </a:r>
            <a:r>
              <a:rPr lang="ru-RU" dirty="0" err="1"/>
              <a:t>VisualStudio</a:t>
            </a:r>
            <a:r>
              <a:rPr lang="ru-RU" dirty="0"/>
              <a:t> 2022,Visual Code 2022, а также среда разработки </a:t>
            </a:r>
            <a:r>
              <a:rPr lang="en-US" dirty="0"/>
              <a:t>Visual Code + Open Server</a:t>
            </a:r>
            <a:r>
              <a:rPr lang="ru-RU" dirty="0"/>
              <a:t> на базе MySQL. Для разработки использовались 2 языка – </a:t>
            </a:r>
            <a:r>
              <a:rPr lang="en-US" dirty="0"/>
              <a:t>PHP</a:t>
            </a:r>
            <a:r>
              <a:rPr lang="ru-RU" dirty="0"/>
              <a:t> и </a:t>
            </a:r>
            <a:r>
              <a:rPr lang="en-US" dirty="0"/>
              <a:t>C#.</a:t>
            </a:r>
            <a:endParaRPr lang="ru-RU" dirty="0"/>
          </a:p>
        </p:txBody>
      </p:sp>
      <p:pic>
        <p:nvPicPr>
          <p:cNvPr id="3" name="Рисунок 2">
            <a:extLst>
              <a:ext uri="{FF2B5EF4-FFF2-40B4-BE49-F238E27FC236}">
                <a16:creationId xmlns:a16="http://schemas.microsoft.com/office/drawing/2014/main" id="{35B94A10-73C3-4FAC-938C-11E670EE57DE}"/>
              </a:ext>
            </a:extLst>
          </p:cNvPr>
          <p:cNvPicPr>
            <a:picLocks noChangeAspect="1"/>
          </p:cNvPicPr>
          <p:nvPr/>
        </p:nvPicPr>
        <p:blipFill>
          <a:blip r:embed="rId2"/>
          <a:stretch>
            <a:fillRect/>
          </a:stretch>
        </p:blipFill>
        <p:spPr>
          <a:xfrm>
            <a:off x="13849352" y="607363"/>
            <a:ext cx="8276664" cy="6165045"/>
          </a:xfrm>
          <a:prstGeom prst="rect">
            <a:avLst/>
          </a:prstGeom>
        </p:spPr>
      </p:pic>
      <p:pic>
        <p:nvPicPr>
          <p:cNvPr id="5" name="Рисунок 4">
            <a:extLst>
              <a:ext uri="{FF2B5EF4-FFF2-40B4-BE49-F238E27FC236}">
                <a16:creationId xmlns:a16="http://schemas.microsoft.com/office/drawing/2014/main" id="{6FA90200-E4BA-452B-ADAF-4173D289F3E4}"/>
              </a:ext>
            </a:extLst>
          </p:cNvPr>
          <p:cNvPicPr>
            <a:picLocks noChangeAspect="1"/>
          </p:cNvPicPr>
          <p:nvPr/>
        </p:nvPicPr>
        <p:blipFill>
          <a:blip r:embed="rId3"/>
          <a:stretch>
            <a:fillRect/>
          </a:stretch>
        </p:blipFill>
        <p:spPr>
          <a:xfrm>
            <a:off x="13849352" y="7567782"/>
            <a:ext cx="8276664" cy="5434088"/>
          </a:xfrm>
          <a:prstGeom prst="rect">
            <a:avLst/>
          </a:prstGeom>
        </p:spPr>
      </p:pic>
    </p:spTree>
    <p:extLst>
      <p:ext uri="{BB962C8B-B14F-4D97-AF65-F5344CB8AC3E}">
        <p14:creationId xmlns:p14="http://schemas.microsoft.com/office/powerpoint/2010/main" val="36222077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Прямоугольник 41">
            <a:extLst>
              <a:ext uri="{FF2B5EF4-FFF2-40B4-BE49-F238E27FC236}">
                <a16:creationId xmlns:a16="http://schemas.microsoft.com/office/drawing/2014/main" id="{1F363E9B-027F-DCD2-86DC-4EC816EF7991}"/>
              </a:ext>
            </a:extLst>
          </p:cNvPr>
          <p:cNvSpPr/>
          <p:nvPr/>
        </p:nvSpPr>
        <p:spPr>
          <a:xfrm>
            <a:off x="0" y="-12361"/>
            <a:ext cx="24384000" cy="1037556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5000" dirty="0"/>
          </a:p>
        </p:txBody>
      </p:sp>
      <p:sp>
        <p:nvSpPr>
          <p:cNvPr id="38" name="Marketing Report">
            <a:extLst>
              <a:ext uri="{FF2B5EF4-FFF2-40B4-BE49-F238E27FC236}">
                <a16:creationId xmlns:a16="http://schemas.microsoft.com/office/drawing/2014/main" id="{B5A8A7CA-7BC1-46FA-87BA-BC1573E834EC}"/>
              </a:ext>
            </a:extLst>
          </p:cNvPr>
          <p:cNvSpPr txBox="1"/>
          <p:nvPr/>
        </p:nvSpPr>
        <p:spPr>
          <a:xfrm>
            <a:off x="2275758" y="4371862"/>
            <a:ext cx="19874598" cy="66787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algn="ctr">
              <a:lnSpc>
                <a:spcPct val="80000"/>
              </a:lnSpc>
              <a:defRPr sz="15500" cap="all">
                <a:solidFill>
                  <a:srgbClr val="F6F5F3"/>
                </a:solidFill>
                <a:latin typeface="Impact"/>
                <a:ea typeface="Impact"/>
                <a:cs typeface="Impact"/>
                <a:sym typeface="Impact"/>
              </a:defRPr>
            </a:pPr>
            <a:r>
              <a:rPr lang="en-US" sz="4800" dirty="0">
                <a:solidFill>
                  <a:srgbClr val="C7A57F"/>
                </a:solidFill>
                <a:latin typeface="Bauhaus 93" panose="04030905020B02020C02" pitchFamily="82" charset="0"/>
              </a:rPr>
              <a:t>BY SOCIAL</a:t>
            </a:r>
            <a:endParaRPr sz="4800" dirty="0">
              <a:solidFill>
                <a:srgbClr val="C7A57F"/>
              </a:solidFill>
              <a:latin typeface="Bauhaus 93" panose="04030905020B02020C02" pitchFamily="82" charset="0"/>
            </a:endParaRPr>
          </a:p>
        </p:txBody>
      </p:sp>
      <p:sp>
        <p:nvSpPr>
          <p:cNvPr id="39" name="Marketing Report">
            <a:extLst>
              <a:ext uri="{FF2B5EF4-FFF2-40B4-BE49-F238E27FC236}">
                <a16:creationId xmlns:a16="http://schemas.microsoft.com/office/drawing/2014/main" id="{BFFF36FF-D4B2-43BB-9593-DC089A64D85E}"/>
              </a:ext>
            </a:extLst>
          </p:cNvPr>
          <p:cNvSpPr txBox="1"/>
          <p:nvPr/>
        </p:nvSpPr>
        <p:spPr>
          <a:xfrm>
            <a:off x="2187737" y="5865420"/>
            <a:ext cx="19874598" cy="198515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p>
            <a:pPr algn="ctr">
              <a:lnSpc>
                <a:spcPct val="80000"/>
              </a:lnSpc>
              <a:defRPr sz="15500" cap="all">
                <a:solidFill>
                  <a:srgbClr val="F6F5F3"/>
                </a:solidFill>
                <a:latin typeface="Impact"/>
                <a:ea typeface="Impact"/>
                <a:cs typeface="Impact"/>
                <a:sym typeface="Impact"/>
              </a:defRPr>
            </a:pPr>
            <a:r>
              <a:rPr lang="en-US" dirty="0" err="1"/>
              <a:t>PHOtOcenter</a:t>
            </a:r>
            <a:r>
              <a:rPr lang="en-US" dirty="0"/>
              <a:t> </a:t>
            </a:r>
            <a:r>
              <a:rPr lang="ru-RU" dirty="0">
                <a:solidFill>
                  <a:srgbClr val="C7A57F"/>
                </a:solidFill>
              </a:rPr>
              <a:t>САЙТ</a:t>
            </a:r>
            <a:endParaRPr dirty="0">
              <a:solidFill>
                <a:srgbClr val="C7A57F"/>
              </a:solidFill>
            </a:endParaRPr>
          </a:p>
        </p:txBody>
      </p:sp>
    </p:spTree>
    <p:extLst>
      <p:ext uri="{BB962C8B-B14F-4D97-AF65-F5344CB8AC3E}">
        <p14:creationId xmlns:p14="http://schemas.microsoft.com/office/powerpoint/2010/main" val="29380685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sp>
        <p:nvSpPr>
          <p:cNvPr id="149" name="demo slide"/>
          <p:cNvSpPr txBox="1"/>
          <p:nvPr/>
        </p:nvSpPr>
        <p:spPr>
          <a:xfrm>
            <a:off x="2821599" y="2305414"/>
            <a:ext cx="9165104" cy="35394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anchor="ctr">
            <a:spAutoFit/>
          </a:bodyPr>
          <a:lstStyle>
            <a:lvl1pPr>
              <a:defRPr sz="1800" b="1" cap="all" spc="360"/>
            </a:lvl1pPr>
          </a:lstStyle>
          <a:p>
            <a:r>
              <a:rPr lang="ru-RU" dirty="0"/>
              <a:t>ЧЕРТ</a:t>
            </a:r>
            <a:r>
              <a:rPr lang="en-US" dirty="0"/>
              <a:t>,</a:t>
            </a:r>
            <a:r>
              <a:rPr lang="ru-RU" dirty="0"/>
              <a:t>ЧЕМ Я ТУТ ВООБЩЕ ЗАНИМАЮСЬ</a:t>
            </a:r>
            <a:endParaRPr dirty="0"/>
          </a:p>
        </p:txBody>
      </p:sp>
      <p:sp>
        <p:nvSpPr>
          <p:cNvPr id="150" name="Title text demo"/>
          <p:cNvSpPr txBox="1"/>
          <p:nvPr/>
        </p:nvSpPr>
        <p:spPr>
          <a:xfrm>
            <a:off x="2812204" y="2967742"/>
            <a:ext cx="9379796" cy="332981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a:bodyPr>
          <a:lstStyle/>
          <a:p>
            <a:pPr>
              <a:lnSpc>
                <a:spcPct val="80000"/>
              </a:lnSpc>
              <a:defRPr sz="10000" cap="all">
                <a:solidFill>
                  <a:srgbClr val="3A3B39"/>
                </a:solidFill>
                <a:latin typeface="Impact"/>
                <a:ea typeface="Impact"/>
                <a:cs typeface="Impact"/>
                <a:sym typeface="Impact"/>
              </a:defRPr>
            </a:pPr>
            <a:r>
              <a:rPr lang="ru-RU" dirty="0"/>
              <a:t>магазин </a:t>
            </a:r>
            <a:r>
              <a:rPr lang="en-US" dirty="0">
                <a:solidFill>
                  <a:srgbClr val="C7A57F"/>
                </a:solidFill>
              </a:rPr>
              <a:t>photocenter</a:t>
            </a:r>
            <a:endParaRPr lang="ru-RU" dirty="0">
              <a:solidFill>
                <a:srgbClr val="C7A57F"/>
              </a:solidFill>
            </a:endParaRPr>
          </a:p>
        </p:txBody>
      </p:sp>
      <p:sp>
        <p:nvSpPr>
          <p:cNvPr id="151"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2812204" y="5431063"/>
            <a:ext cx="9174499" cy="67755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ormAutofit fontScale="70000" lnSpcReduction="20000"/>
          </a:bodyPr>
          <a:lstStyle>
            <a:lvl1pPr>
              <a:lnSpc>
                <a:spcPct val="120000"/>
              </a:lnSpc>
            </a:lvl1pPr>
          </a:lstStyle>
          <a:p>
            <a:r>
              <a:rPr lang="en-US" dirty="0"/>
              <a:t>Photocenter </a:t>
            </a:r>
            <a:r>
              <a:rPr lang="ru-RU" dirty="0"/>
              <a:t>- это онлайн-магазин, где вы можете найти широкий выбор товаров и услуг в сфере фото. Наш сайт предлагает ряд удобных функций, которые помогут вам сделать покупки быстро и легко.</a:t>
            </a:r>
          </a:p>
          <a:p>
            <a:endParaRPr lang="ru-RU" dirty="0"/>
          </a:p>
          <a:p>
            <a:r>
              <a:rPr lang="ru-RU" dirty="0"/>
              <a:t>Например, наш сайт имеет удобный интерфейс с разделением товаров по категориям и подкатегориям для того, чтобы вы могли быстро найти нужный вам товар. Мы также предлагаем удобный поиск товаров, чтобы вы могли легко отсортировать товары по нужным вам критериям.</a:t>
            </a:r>
          </a:p>
          <a:p>
            <a:endParaRPr lang="ru-RU" dirty="0"/>
          </a:p>
          <a:p>
            <a:r>
              <a:rPr lang="ru-RU" dirty="0"/>
              <a:t>Для удобства пользователей мы создали простую и удобную корзину с калькулятором цены вашего заказа</a:t>
            </a:r>
            <a:r>
              <a:rPr lang="en-US" dirty="0"/>
              <a:t>,</a:t>
            </a:r>
            <a:r>
              <a:rPr lang="ru-RU" dirty="0"/>
              <a:t>и предоставили 3 метода оплаты, которые позволяют вам собирать все нужные товары в одном месте и легко оформлять заказ. Мы также предлагаем заказать услугу или бронь аренды оборудования на определенный день связавшись с нами по телефону</a:t>
            </a:r>
            <a:r>
              <a:rPr lang="en-US" dirty="0"/>
              <a:t>.</a:t>
            </a:r>
            <a:endParaRPr lang="ru-RU" dirty="0"/>
          </a:p>
          <a:p>
            <a:endParaRPr lang="ru-RU" dirty="0"/>
          </a:p>
          <a:p>
            <a:r>
              <a:rPr lang="ru-RU" dirty="0"/>
              <a:t>Наш сайт также имеет возможность оставить отзыв абсолютно на каждый товар и дать ему оценку, чтобы вы могли делиться своим мнением о покупке и помочь другим пользователям с выбором. Мы также предлагаем грамотную систему скидок созданную многочисленными крупными компаниями, чтобы вы могли получать дополнительные выгоды при покупке на нашем сайте.</a:t>
            </a:r>
          </a:p>
          <a:p>
            <a:endParaRPr lang="ru-RU" dirty="0"/>
          </a:p>
          <a:p>
            <a:r>
              <a:rPr lang="ru-RU" dirty="0"/>
              <a:t>В целом, </a:t>
            </a:r>
            <a:r>
              <a:rPr lang="en-US" dirty="0"/>
              <a:t>Photocenter </a:t>
            </a:r>
            <a:r>
              <a:rPr lang="ru-RU" dirty="0"/>
              <a:t>предлагает много возможностей для удобных и быстрых покупок, которые помогут вам сделать правильный выбор и получить желаемый товар в кратчайшие сроки.</a:t>
            </a:r>
            <a:endParaRPr lang="en-US" dirty="0"/>
          </a:p>
        </p:txBody>
      </p:sp>
      <p:pic>
        <p:nvPicPr>
          <p:cNvPr id="9" name="Рисунок 8">
            <a:extLst>
              <a:ext uri="{FF2B5EF4-FFF2-40B4-BE49-F238E27FC236}">
                <a16:creationId xmlns:a16="http://schemas.microsoft.com/office/drawing/2014/main" id="{CF53E733-DA19-435B-82B7-6A4D847CFD8B}"/>
              </a:ext>
            </a:extLst>
          </p:cNvPr>
          <p:cNvPicPr>
            <a:picLocks noChangeAspect="1"/>
          </p:cNvPicPr>
          <p:nvPr/>
        </p:nvPicPr>
        <p:blipFill>
          <a:blip r:embed="rId3"/>
          <a:stretch>
            <a:fillRect/>
          </a:stretch>
        </p:blipFill>
        <p:spPr>
          <a:xfrm>
            <a:off x="13372489" y="761318"/>
            <a:ext cx="10400046" cy="4655102"/>
          </a:xfrm>
          <a:prstGeom prst="rect">
            <a:avLst/>
          </a:prstGeom>
        </p:spPr>
      </p:pic>
      <p:pic>
        <p:nvPicPr>
          <p:cNvPr id="5" name="Рисунок 4">
            <a:extLst>
              <a:ext uri="{FF2B5EF4-FFF2-40B4-BE49-F238E27FC236}">
                <a16:creationId xmlns:a16="http://schemas.microsoft.com/office/drawing/2014/main" id="{77031F68-A7F9-4890-B0C0-B809ABE542B3}"/>
              </a:ext>
            </a:extLst>
          </p:cNvPr>
          <p:cNvPicPr>
            <a:picLocks noChangeAspect="1"/>
          </p:cNvPicPr>
          <p:nvPr/>
        </p:nvPicPr>
        <p:blipFill>
          <a:blip r:embed="rId4"/>
          <a:stretch>
            <a:fillRect/>
          </a:stretch>
        </p:blipFill>
        <p:spPr>
          <a:xfrm>
            <a:off x="13372489" y="6144137"/>
            <a:ext cx="10400046" cy="6275101"/>
          </a:xfrm>
          <a:prstGeom prst="rect">
            <a:avLst/>
          </a:prstGeom>
        </p:spPr>
      </p:pic>
    </p:spTree>
    <p:extLst>
      <p:ext uri="{BB962C8B-B14F-4D97-AF65-F5344CB8AC3E}">
        <p14:creationId xmlns:p14="http://schemas.microsoft.com/office/powerpoint/2010/main" val="35569759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717175"/>
      </a:dk1>
      <a:lt1>
        <a:srgbClr val="272727"/>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2700" dist="12700" dir="5400000" rotWithShape="0">
              <a:srgbClr val="000000">
                <a:alpha val="50000"/>
              </a:srgbClr>
            </a:outerShdw>
          </a:effectLst>
        </a:effectStyle>
        <a:effectStyle>
          <a:effectLst>
            <a:outerShdw blurRad="25400" rotWithShape="0">
              <a:srgbClr val="000000">
                <a:alpha val="50000"/>
              </a:srgbClr>
            </a:outerShdw>
          </a:effectLst>
        </a:effectStyle>
        <a:effectStyle>
          <a:effectLst>
            <a:outerShdw blurRad="12700" dist="127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3175" cap="flat">
          <a:noFill/>
          <a:miter lim="400000"/>
        </a:ln>
        <a:effectLst>
          <a:outerShdw blurRad="12700" dist="12700" dir="5400000" rotWithShape="0">
            <a:srgbClr val="000000">
              <a:alpha val="50000"/>
            </a:srgbClr>
          </a:outerShdw>
        </a:effectLst>
        <a:sp3d/>
      </a:spPr>
      <a:bodyPr rot="0" spcFirstLastPara="1" vertOverflow="overflow" horzOverflow="overflow" vert="horz" wrap="square" lIns="38100" tIns="38100" rIns="38100" bIns="381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717175"/>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2700" dist="12700" dir="5400000" rotWithShape="0">
              <a:srgbClr val="000000">
                <a:alpha val="50000"/>
              </a:srgbClr>
            </a:outerShdw>
          </a:effectLst>
        </a:effectStyle>
        <a:effectStyle>
          <a:effectLst>
            <a:outerShdw blurRad="25400" rotWithShape="0">
              <a:srgbClr val="000000">
                <a:alpha val="50000"/>
              </a:srgbClr>
            </a:outerShdw>
          </a:effectLst>
        </a:effectStyle>
        <a:effectStyle>
          <a:effectLst>
            <a:outerShdw blurRad="12700" dist="127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3175" cap="flat">
          <a:noFill/>
          <a:miter lim="400000"/>
        </a:ln>
        <a:effectLst>
          <a:outerShdw blurRad="12700" dist="12700" dir="5400000" rotWithShape="0">
            <a:srgbClr val="000000">
              <a:alpha val="50000"/>
            </a:srgbClr>
          </a:outerShdw>
        </a:effectLst>
        <a:sp3d/>
      </a:spPr>
      <a:bodyPr rot="0" spcFirstLastPara="1" vertOverflow="overflow" horzOverflow="overflow" vert="horz" wrap="square" lIns="38100" tIns="38100" rIns="38100" bIns="381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717175"/>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907</TotalTime>
  <Words>2328</Words>
  <Application>Microsoft Office PowerPoint</Application>
  <PresentationFormat>Произвольный</PresentationFormat>
  <Paragraphs>174</Paragraphs>
  <Slides>23</Slides>
  <Notes>2</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23</vt:i4>
      </vt:variant>
    </vt:vector>
  </HeadingPairs>
  <TitlesOfParts>
    <vt:vector size="30" baseType="lpstr">
      <vt:lpstr>Arial</vt:lpstr>
      <vt:lpstr>Bahnschrift Condensed</vt:lpstr>
      <vt:lpstr>Bauhaus 93</vt:lpstr>
      <vt:lpstr>Impact</vt:lpstr>
      <vt:lpstr>Porsche Next</vt:lpstr>
      <vt:lpstr>Söhne</vt:lpstr>
      <vt:lpstr>White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Артём Мишин</dc:creator>
  <cp:lastModifiedBy>Артём Мишин</cp:lastModifiedBy>
  <cp:revision>39</cp:revision>
  <dcterms:modified xsi:type="dcterms:W3CDTF">2023-05-10T02:38:19Z</dcterms:modified>
</cp:coreProperties>
</file>